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419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3" r:id="rId13"/>
    <p:sldId id="461" r:id="rId14"/>
    <p:sldId id="421" r:id="rId15"/>
    <p:sldId id="435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3" r:id="rId25"/>
    <p:sldId id="437" r:id="rId26"/>
    <p:sldId id="440" r:id="rId27"/>
    <p:sldId id="443" r:id="rId28"/>
    <p:sldId id="444" r:id="rId29"/>
    <p:sldId id="445" r:id="rId30"/>
    <p:sldId id="446" r:id="rId31"/>
    <p:sldId id="447" r:id="rId32"/>
    <p:sldId id="448" r:id="rId33"/>
    <p:sldId id="472" r:id="rId34"/>
  </p:sldIdLst>
  <p:sldSz cx="9144000" cy="6858000" type="screen4x3"/>
  <p:notesSz cx="6669088" cy="9928225"/>
  <p:embeddedFontLst>
    <p:embeddedFont>
      <p:font typeface="新細明體" panose="02020500000000000000" pitchFamily="18" charset="-120"/>
      <p:regular r:id="rId37"/>
    </p:embeddedFont>
    <p:embeddedFont>
      <p:font typeface="Cambria Math" panose="02040503050406030204" pitchFamily="18" charset="0"/>
      <p:regular r:id="rId38"/>
    </p:embeddedFont>
    <p:embeddedFont>
      <p:font typeface="cmmi10" panose="020B0604020202020204"/>
      <p:regular r:id="rId39"/>
    </p:embeddedFont>
  </p:embeddedFontLst>
  <p:custDataLst>
    <p:tags r:id="rId40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FF7A7"/>
    <a:srgbClr val="FF0066"/>
    <a:srgbClr val="9933FF"/>
    <a:srgbClr val="C0C0C0"/>
    <a:srgbClr val="33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3" autoAdjust="0"/>
    <p:restoredTop sz="94590" autoAdjust="0"/>
  </p:normalViewPr>
  <p:slideViewPr>
    <p:cSldViewPr snapToGrid="0">
      <p:cViewPr varScale="1">
        <p:scale>
          <a:sx n="28" d="100"/>
          <a:sy n="28" d="100"/>
        </p:scale>
        <p:origin x="351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4C66F5-7EE8-4FC4-B2B1-01CB22420C0D}" type="datetimeFigureOut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6ED5D8-1F15-4F04-A370-EDC12BBD51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47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31:43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19090 12168 8 0,'21'-29'4'0,"34"-34"-11"0,-39 36 4 16</inkml:trace>
  <inkml:trace contextRef="#ctx0" brushRef="#br0" timeOffset="24865.3375">7824 15393 27 0,'-8'-21'13'0,"5"-8"0"0,3 19 14 16,0-4-26-16,-3-2 1 16,-2 3 2-16,3 0 0 0,-1 8-4 15,0 2 1-15,1-2 3 16,-4 7 0-16,4 12 0 15,-4 17 0-15,4 9-1 16,-1 2 0-16,0 17-1 16,3-1 1-16,3 16-2 15,0 0 1-15,-3-5 0 16,0-8 0-16,0-6-1 16,0-12 0-16,0-6-1 15,0-3 1-15,0-10-1 16,2-11 0-16,4-10-9 15,2-6 0-15,2-15-7 16,3-14 0-16</inkml:trace>
  <inkml:trace contextRef="#ctx0" brushRef="#br0" timeOffset="25287.8077">8313 15520 26 0,'-24'-2'13'0,"1"-3"-1"16,15 2 10-16,2 6-18 15,1 2 0-15,2-5 4 16,3 0 0-16,6-3-9 16,7 1 0-16,5-4 6 15,12 9 1-15,7 0-3 16,5-3 1-16,0 2-2 15,-2-2 0-15,-6-2-2 16,-7 2 0-16,-6-3-4 16,-8-2 1-16,0-6-7 15,-7 0 1-15,-6 1-6 16,-6-1 1-16</inkml:trace>
  <inkml:trace contextRef="#ctx0" brushRef="#br0" timeOffset="25465.2319">8311 15235 33 0,'-16'-14'16'0,"26"-1"-10"0,-2 12 25 16,3 8-25-16,7 3 0 0,6 16 2 16,-5 13 1-1,-3 16-12-15,-3-5 1 16,-5 7 6-16,2 6 1 16,-4-3-8-16,-1 6 0 15,5-11-8-15,-4-3 1 16,4-8-5-16,9-10 0 0</inkml:trace>
  <inkml:trace contextRef="#ctx0" brushRef="#br0" timeOffset="25931.1649">9078 15539 28 0,'-5'-3'14'0,"-9"-60"-14"16,9 44 20-16,2-5-18 15,3-5 1-15,3-2-1 16,2 4 1-16,1 1-5 16,7 5 1-16,5 10 2 0,9 0 0 15,7 17-1-15,-5 10 0 16,6 10 0-1,-6 8 1-15,-5-2 1 0,-6 10 0 16,-10 6 0-16,-8 2 0 16,-8 3 0-16,-16 0 0 15,-5-5 0-15,-5 2 0 0,-8-2 0 16,-6-6 0-16,-2-8 0 16,5-7 1-16,10-6 0 15,11-5 1 1,9-5 0-16,15-11 1 0,18 0-1 15,9 0 0-15,10-8-2 16,2 2 1-16,9-2-2 16,10 3 0-16,0 2-4 15,3-2 1-15,-8 0-9 16,-5-8 0-16,2-1-5 16,-5-7 0-16</inkml:trace>
  <inkml:trace contextRef="#ctx0" brushRef="#br0" timeOffset="26140.7524">9419 15722 44 0,'0'5'22'0,"32"-13"-29"15,-19 8 37-15,6 0-30 0,4-3 0 16,7-5 0-16,7-5 1 15,0-3-5-15,0-2 0 16,-6-6-7-16,-1 0 1 16,-9 0-1-16,-5 0 0 15</inkml:trace>
  <inkml:trace contextRef="#ctx0" brushRef="#br0" timeOffset="26250.1461">9604 15433 36 0,'-8'50'18'0,"24"35"-23"0,-5-56 37 0,-1 3-32 16,6 16 0-16,3-3-20 16,-1 0 0-16</inkml:trace>
  <inkml:trace contextRef="#ctx0" brushRef="#br0" timeOffset="26443.9285">10393 15600 55 0,'0'29'27'0,"16"-11"-61"0,-11-15 48 16,3 0-29-16,8-6 0 15</inkml:trace>
  <inkml:trace contextRef="#ctx0" brushRef="#br0" timeOffset="26575.3637">10821 15515 53 0,'16'16'26'0,"13"-3"-55"0,-15-10 52 16,-4 0-41-16,11 4 0 15</inkml:trace>
  <inkml:trace contextRef="#ctx0" brushRef="#br0" timeOffset="26832.092">11451 15547 43 0,'-10'-8'21'0,"39"0"-32"0,-13 0 44 16,5-2-34-16,10 2 1 15,7-3-1-15,4 0 1 16,-2 1 0-16,5 2 0 16,-14-3-4-16,6-5 0 15,-10 1-7-15,-9-4 1 16</inkml:trace>
  <inkml:trace contextRef="#ctx0" brushRef="#br0" timeOffset="27017.6469">11618 15248 35 0,'-16'-8'17'0,"19"48"-12"0,2-30 27 0,-2 17-29 15,10 2 1-15,-3 8 1 16,6 8 1-16,-3 2-8 15,3 1 0 1,6-6 1-16,-7-5 1 0,1-10-11 16,3-3 0-16,-1-8-3 15,1-16 1-15</inkml:trace>
  <inkml:trace contextRef="#ctx0" brushRef="#br0" timeOffset="28164.7865">12441 15309 29 0,'-19'-11'14'0,"14"1"-10"0,5 10 23 0,-5 2-25 15,5-2 0-15,0 19 1 16,0-1 0-16,0 9-3 16,0 7 0-16,5 8 3 15,-2 3 0-15,-1 3 0 16,-2 0 0-16,0-14 0 16,-2-5 1-16,-1-2-1 15,-2-11 0-15,-3-11-1 16,2 3 0-16,4-19-1 15,4-15 0-15,9-9-1 0,2-12 0 0,6-14-1 16,2 3 1-16,5 10-1 16,9 0 1-16,7 3-1 15,6 3 1-15,-9 10-1 16,-2 11 1-16,6 16-1 16,-4 15 1-16,-4 12 0 15,-3 15 0-15,-14 18 1 16,-2 6 1-16,-3 3 0 15,-5-11 1-15,-3 5-1 16,-2-8 1-16,0-8-4 16,5-5 1-16,0-10-15 15,5-9 0-15,-5-10-1 16,10-8 0-16</inkml:trace>
  <inkml:trace contextRef="#ctx0" brushRef="#br0" timeOffset="31745.934">13862 15184 30 0,'-35'3'15'0,"3"-16"-7"0,27 10 15 16,-6 1-22-16,4-1 0 16,-4 3 1-16,3 0 0 15,3 0-3-15,-1 3 1 16,-1-1 1-16,4 1 0 15,3-1 0-15,10 1 0 16,14 0 0-16,16-1 1 16,18-2-1-16,11 6 1 15,-6-1-1-15,4 3 1 16,-1 3-1-16,-8 4 0 16,-2 1 1-16,-9 3 0 0,-7-3 0 15,-3 0 0-15,-5-1-1 16,-9-7 0-16,-4 0-9 15,-11-2 1-15,-8 2-7 16,-8-1 1-16</inkml:trace>
  <inkml:trace contextRef="#ctx0" brushRef="#br0" timeOffset="32011.5632">13729 15796 39 0,'-45'23'19'0,"32"-25"-18"16,13-6 30-16,5 3-31 15,3-6 0-15,8 3 0 16,11 3 1-16,12 5-1 0,9 8 1 16,7 2 0-16,4 1 1 15,2 5 0-15,-9 0 0 16,-1-1-1-16,-1 1 1 15,-2-2-3-15,-3 1 0 16,0-7-12-16,5-8 1 16</inkml:trace>
  <inkml:trace contextRef="#ctx0" brushRef="#br0" timeOffset="32449.0112">15343 14729 43 0,'-21'-18'21'0,"5"5"-22"16,13 10 30-16,3-2-29 0,0 5 1 15,0 0 0-15,0 8 0 16,3 7-2-16,-3 25 1 15,0 16 2-15,-3 5 0 16,1 10 0-16,-3-2 0 16,-1 2 0-16,1-10 0 15,5-8-1-15,5-13 1 16,1-11-5-16,-1-11 0 16,-3-10-11-16,1-8 1 15</inkml:trace>
  <inkml:trace contextRef="#ctx0" brushRef="#br0" timeOffset="32658.8951">14962 15224 47 0,'-40'8'23'0,"40"-13"-26"16,6 2 35-16,7-2-31 16,11 0 1-16,8-3 0 15,10 2 0-15,19 1-3 16,5 2 0-16,19 1 2 31,-11 2 0-31,0 0-2 16,2-3 1-16,4 0-6 0,-11-2 1 15,-9 0-9-15,-7-3 1 16</inkml:trace>
  <inkml:trace contextRef="#ctx0" brushRef="#br0" timeOffset="33056.8176">15182 15531 53 0,'-27'0'26'0,"38"-5"-36"16,2-1 46-16,11 1-36 15,16 3 0-15,-1 4-2 16,12 6 1-16,2 8 1 15,-11 8 0-15,-2 2 0 16,-3-2 0-16,-11 5 0 16,-10 0 0-16,-3 0 1 15,-8-2 1-15,-10 2-1 16,-13-5 1-16,-14 2-1 16,-8 1 0-16,-7-4 0 15,-4-4 0-15,4-3 0 0,7-3 0 0,11-2 1 16,8-3 1-16,18 7 1 15,19-1 1-15,10 2-1 16,17-1 0-16,10 7-1 16,-3-6 0-16,5-9-8 15,6 1 1-15,3-10-13 16,-6-6 1-16,6-11-3 16,-14-12 1-16</inkml:trace>
  <inkml:trace contextRef="#ctx0" brushRef="#br0" timeOffset="33468.8465">16036 15317 46 0,'-2'-6'23'0,"20"43"-34"0,-10-21 44 15,0 13-33-15,5 6 0 16,1 10 0-16,-4 2 1 16,-2 1-1-16,-3-6 0 15,1-7 1-15,-6-9 1 0,-6-10 0 16,4-13 0-16,2-14-1 16,0-15 0-16,10-11-1 15,1-16 1-15,7-13-1 31,6 2 0-31,3 11-1 16,2 8 0-16,8 11 3 0,-3 18 1 16,3 21 1-16,-5 19 0 15,-5 13 0-15,-9 5 1 16,-2 9-1-16,-3 2 0 16,0-11-3-16,-7 8 1 15,2-13-9-15,0-5 0 16,-3-11-10-16,5-13 1 15</inkml:trace>
  <inkml:trace contextRef="#ctx0" brushRef="#br0" timeOffset="33762.9958">16936 14983 52 0,'-21'6'26'0,"8"-9"-33"16,10 6 40-16,-5 2-33 15,-5 8 0-15,-3 3 0 16,-3 13 0-16,-2 19 1 16,3 10 0-16,4 16 0 15,4 5 1-15,7 6-1 16,6-6 1-16,13-10-1 15,8-5 1-15,2-11-8 16,0-11 0-16,1-10-9 16,10-16 1-16</inkml:trace>
  <inkml:trace contextRef="#ctx0" brushRef="#br0" timeOffset="34184.9341">17060 15158 43 0,'-16'-3'21'0,"11"6"-25"0,5 2 31 15,0 8-27-15,0 9 0 16,3 9 0-16,-1 9 1 16,-4 8-1-16,-1-1 1 15,-2-2 1-15,0-2 0 0,-1-9 1 16,4-5 1-16,-1-13-1 15,6-16 1-15,7-8-1 16,6-16 1-16,8-18-3 16,8-11 1-16,-1-8-2 15,9-2 0-15,0 10-1 16,-1 10 1-16,1 12 0 16,-8 12 1-16,0 11 0 15,-3 16 1-15,-3 13 0 16,1 11 0-16,-4 10 1 15,-4 3 0-15,-8 8 0 16,-6-8 0-16,-2 0-2 16,4-2 0-16,-1-6-5 15,-1-11 0-15,6-10-12 16,2-8 1-16,5-16-3 16,-7-5 0-16</inkml:trace>
  <inkml:trace contextRef="#ctx0" brushRef="#br0" timeOffset="34388.0609">17653 15301 55 0,'5'-3'27'0,"59"19"-41"0,-40-11 55 31,31 11-41-31,-5-3 0 0,-2 1 0 15,-6-4 0-15,-7-2-5 16,-3-2 1-16,-9-4-10 16,-7-2 1-16</inkml:trace>
  <inkml:trace contextRef="#ctx0" brushRef="#br0" timeOffset="34619.3272">17854 15243 61 0,'-8'5'30'0,"24"8"-40"16,-11-8 54-16,1 6-45 15,-1 10 1-15,3 8 0 16,-6 6 0-16,1 4 0 16,0 6 0-16,-3 0 0 15,2 0 0-15,1-2-4 0,2-12 0 16,6-7-9-16,0-11 1 15,10-10-4 1,0-11 1 0</inkml:trace>
  <inkml:trace contextRef="#ctx0" brushRef="#br0" timeOffset="34822.4044">18304 15211 57 0,'-24'21'28'0,"6"50"-39"0,12-47 56 16,1 11-45-16,0 7 0 16,-3 8-1-16,2 3 1 15,4-3-2-15,2 1 1 16,2-14-10-16,1-8 1 16,8-11-5-16,-3-12 1 0</inkml:trace>
  <inkml:trace contextRef="#ctx0" brushRef="#br0" timeOffset="35088.0845">18561 14946 55 0,'-14'0'27'0,"38"-13"-35"15,-11 8 51-15,8-1-45 16,14 6 1-16,5 11 0 15,-1 5 0-15,4 13 1 16,4 16 1-16,1 16-2 16,-3 8 1-16,-8 10 1 15,-13 3 1-15,-16 3 1 0,-14-1 0 16,-17 4 0-16,-9-4 1 16,-16-4-7-16,-13-9 0 15,-8-2-13-15,9-16 1 16</inkml:trace>
  <inkml:trace contextRef="#ctx0" brushRef="#br0" timeOffset="52384.6993">7482 16028 3 0,'-63'16'1'0,"15"-8"-3"16,38-8 2-16,-6 0 0 16,-3 0 0-16,-2-2 1 0,5-4 1 15,-5-2 1-15,-3 6 0 16,-2-4 2-16,-11 4 0 0,5 2-1 16,3 2 1-16,0 6-1 15,10 8 0-15,1 3-3 16,5 2 0-16,7 0-2 15,9 14 1-15,10 2 0 16,3 2 0-16,5 6 0 16,11 5 1-16,-3-7 0 15,5-3 0-15,17-3 0 16,7-3 0-16,13-2 0 16,3-11 0-16,3 0 0 15,10-8 0-15,9-5 0 16,2-13 0-16,-6-6 0 15,3-7 0-15,11 2 0 16,5-8 0-16,-5-5 0 16,3 0 0-16,7-3 0 15,-2 3 0-15,-8 3 0 0,2-4 1 16,1 4-1-16,4 8 0 16,-7 4-1-16,-5 6 1 15,2 11-1-15,-13 10 1 16,3 3-1-16,-9 11 0 15,-12 10 0-15,-3-3 0 16,-17 3 1-16,-7 8 0 16,0-8-1-16,0-5 0 15,-8 5 0-15,-5-8 1 16,-3-5-1-16,0-3 1 16,-5-8-1-16,-3-5 0 0,-2-5 0 15,-3-11 1-15,-3-5-1 16,8-14 1-16,11-7-1 15,5-14 0-15,8 0 0 16,-8-2 0-16,8 5-1 16,8 3 1-16,0 10-1 15,8 6 0-15,-1 7 0 16,1 11 1-16,0 6 0 16,11 2 0-16,-1 2-1 15,19 4 1-15,8 1 0 16,0 9 0-16,0 8 0 15,21 0 0-15,-5 5 0 16,2-2 0-16,8-1 0 16,6 3 1-16,0-8-1 15,-1-8 0-15,17-5 0 0,-9-10 1 16,6-6 0-16,13-3 1 16,-13-10-1-16,-5-8 1 15,10 3-1-15,-18-12 1 16,-11-4-1-16,-8-3 1 15,-8 0-6-15,-5 3 0 16,-11-3-6-16,-21-5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57:16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19209 7668 38 0,'16'-8'19'0,"2"-11"-8"15,-13 14 19-15,3-3-25 16,0 0 0-16,-8 0 3 15,0-3 0-15,-5 4-10 16,2-1 1-16,-2 2 7 16,-3-2 0-16,-5-2-3 15,-3-3 1-15,-2-1-2 16,-4 1 1-16,-12-3-2 16,0 6 1-16,-9-1-2 15,-7 3 1-15,0 0-1 16,-16 3 1-16,-3 2-1 15,-8 3 1-15,-2 6-1 16,2 1 1-16,0 1-1 0,-2 6 1 16,-3 2-1-16,2-6 1 15,1 6-1-15,10 5 0 16,3 6 0-16,3-1 0 16,4 6 0-16,4 5 1 15,-3 5-1 1,-1 6 1-16,1 5-1 0,5 0 1 15,6 7-1-15,4 4 1 16,12 7-1-16,7 4 1 16,3 1-2-16,5 1 1 15,5 0 0-15,6-3 0 32,29 37 0-32,5-18 0 15,5-4 0-15,6-1 1 0,0-9-1 16,5-2 1-16,2-8-1 15,-5-11 1-15,17-5 0 16,7 0 0-16,11-8 0 16,13-3 0-16,-8-13 0 15,18-5 0-15,3-3 0 16,3 0 0-16,-8-2-1 16,10-6 1-16,-7-2 0 15,-3-3 0-15,-3-6 0 16,-15-4 0-16,-12-1 0 15,-4 0 0-15,-9-5 1 16,-2-5 0-16,-13-3-1 16,-6-2 0-16,-10-1-6 15,-11-2 1-15,-10-5-14 16,-3-6 0-16,-3-13-5 16,-2-16 1-16,-27-5 0 15,1-3 0-15</inkml:trace>
  <inkml:trace contextRef="#ctx0" brushRef="#br0" timeOffset="625.406">17613 8496 38 0,'-21'0'19'0,"-8"2"-21"0,24-2 42 15,-6 0-35 1,3-2 0-16,0 2 2 0,0 0 0 16,8 2-9-16,11-2 0 15,7-2 7-15,14 2 1 16,16 0-4-16,7 0 1 16,30 2 0-16,18-2 0 15,14 0-2-15,20 3 1 16,11 5-1-16,-7 0 1 15,4-3 0-15,-2 1 1 16,-11-1 0-16,-23-3 0 0,-3 1 1 16,-19 0 0-16,-18-1 0 15,-11 1 1-15,-21-3-1 16,-13 0 0-16,-14-3-12 16,-15-2 1-16,2 5-13 15,-10-10 0-15</inkml:trace>
  <inkml:trace contextRef="#ctx0" brushRef="#br0" timeOffset="6093.0235">14941 1490 2 0,'-24'-6'1'0,"8"6"0"15,14-2 1-15,-1 2 0 16,0 0 0-16,1 0 1 16,-1-6 0-16,-5 6-5 15,6 0 0-15,-1 0 1 16,0 0 1-16</inkml:trace>
  <inkml:trace contextRef="#ctx0" brushRef="#br0" timeOffset="6233.651">14856 1482 24 0,'-8'2'12'0,"-2"6"-14"15,5-2 27-15,-1-4-25 16,-2 3 0-16,-5 3 1 16,5-2 0-16,3-6-3 0,-3 0 1 15,5 0-5-15,3 0 0 16,8 0-1-16,-3-6 0 16</inkml:trace>
  <inkml:trace contextRef="#ctx0" brushRef="#br0" timeOffset="8250.3751">14840 1371 28 0,'-15'-8'14'0,"-9"-8"-7"15,18 16 28-15,-4-6-31 16,-1 4 0-16,-5 2 3 16,3 0 1-16,-3 0-9 15,0 2 0-15,6 4 7 16,2-4 0-16,0-2-2 16,5 6 0-16,14-6-1 15,7-6 0-15,20 4-1 16,14-6 1-16,17 0-2 15,0 8 1-15,5-5-1 16,3 5 1-16,2 0-1 16,1 5 1-16,-12-5-2 15,-12 2 0-15,-8 4 1 0,-9-6 0 16,-10 2 0-16,-7-2 0 16,-12-2 0-16,1 4 0 15,-14-4 0-15,-13 2 0 16,-13-6 0-16,-11 4 0 15,-7-6-2-15,-9 3 1 16,-2 5-1-16,-6 5 1 16,-4-2-1-16,2 4 1 15,-1 7-1-15,9 2 0 0,5-8 1 16,6 5 0-16,7-5 0 16,8 0 0-16,14-8 0 15,7-6 0-15,16-2 0 16,9-2 1-16,15-1-1 15,24 1 1-15,0 2-1 16,7 0 1-16,17 0-1 16,3 8 1-16,2-5-1 15,0 5 1-15,-22 0-1 16,-4 0 1-16,-11 0-1 16,-13 5 1-16,-8-5 0 15,-14 0 0-15,-2 0 0 16,-16 2 0-16,-10-2 0 15,-17 0 0-15,-7 0-1 16,-11 0 1-16,-3-2-2 16,-2 2 1-16,-8 2-1 0,-3 6 1 15,3 0-1-15,5 6 1 16,8-9-1-16,8 3 1 16,14 0 0-16,7-8 0 15,8 2-1-15,11 4 1 16,13-12-1-16,13 6 1 15,16-2-1-15,10 2 1 16,6 0 0-16,16 0 0 16,10 0 0-16,11-6 1 15,-5 4-1-15,-6-3 1 0,-4 2-1 16,-9-2 1-16,-13-1-1 16,-11 6 1-16,-8 0 0 15,-10 0 0-15,-8-2 0 16,-11 2 0-16,-5 2 0 15,-2 4 0-15,-4-6-1 16,1 8 1-16,-3 5-2 16,3 3 1-16,2 5-1 15,1 3 1-15,2 13-1 16,0 8 1-16,2 8 0 16,1-1 1-16,-3 4-1 15,0 2 1-15,2-5 0 16,-2 0 1-16,0-8 0 15,-2-8 0-15,-1-5-1 16,-2-3 1-16,-3-13 0 16,0 0 1-16,3-11-2 15,-1-18 0-15,1-6-1 0,5-18 0 16,5-8-1-16,-5 0 1 16,0-8-1-16,3 0 0 15,0 3 0-15,-3 3 1 16,0 4-1-16,0 6 1 15,0 5 0-15,0-5 0 16,0 6 0-16,5 1 0 16,3 1-1-16,3 8 0 15,-6 3 0-15,0 4 1 16,3 4-1-16,-8 10 1 0,0 3-1 16,-5 12 1-16,-1 7 0 15,1 17 0-15,0 14-1 16,2 5 1-16,-2 1 0 15,2 9 0-15,-2-7 0 16,5-5 1-16,0-3-1 16,5-3 1-16,-2-18 0 15,2-6 0-15,-2 1 0 16,-3-11 0-16,0-14 0 16,0-12 0-16,3-9-1 15,-1-18 1-15,-2 0-1 16,-2-16 0-16,-1-8 0 15,0 0 0-15,-2 1-1 16,2 9 1-16,-2 4-1 16,2 10 1-16,1 2-1 15,-1 9 1-15,0 5-1 16,-4 13 0-16,1 10 0 0,4 14 1 16,-1 19-1-16,3 17 0 15,5 1 0-15,1 8 1 16,1 0 0-16,-1-3 0 15,-1-2 0-15,0-6 1 16,-5-13 0-16,-5-8 0 16,0-5-3-16,2-5 1 15,-7-17-9-15,2-12 1 16,2-9-10-16,6-10 0 16,-16-13-2-16,-2-14 0 0,2-10 0 15,-5-16 1-15</inkml:trace>
  <inkml:trace contextRef="#ctx0" brushRef="#br0" timeOffset="8766.0071">14711 1363 35 0,'-21'0'17'0,"10"15"-20"16,11-15 39-16,0 6-31 15,5-6 0-15,6 0 3 0,5 0 1 16,18-8-12-16,14-3 1 16,13 1 7-16,2 2 0 15,9 0-3-15,10 2 1 16,5 4-3-16,3-3 1 15,-16 2-1-15,-5 3 1 16,-11-5 0-16,-8 5 0 16,-7 0 0-16,-6 5 0 15,-8-5 0-15,-5 3 0 16,-6 2 0-16,-2 3 1 16,-3 8 0-16,-5 7 0 15,0 7 1-15,-5 7 0 0,-1 8 0 16,4 10 1-16,-4 3-1 15,-2 1 1 1,-2 20-1 0,-1-13 1-16,0-13-2 15,3-8 0-15,0-13 0 16,0-6 0-16,-2-7-1 16,-1-11 0-16,-2-8-12 15,5-11 0-15,8-5-9 16,-3-18 0-16</inkml:trace>
  <inkml:trace contextRef="#ctx0" brushRef="#br0" timeOffset="9676.4496">16444 1746 25 0,'-21'8'12'0,"2"-8"3"0,17 0 12 16,-1-5-23-16,0 2 0 16,-2-5 4-16,0 0 1 15,-3 0-11-15,2-5 1 16,4-3 6-16,-1-5 0 16,3 5-2-16,3 0 0 15,2-5-2-15,6 5 1 0,2-7 0 16,8 1 0-16,-5 1 1 15,5 5 1-15,6 0-1 16,10 1 1-16,8 1-2 16,0 6 1-16,-3 8-2 15,5 14 1-15,1 2-2 16,-3 5 0-16,-8 3 1 16,3-1 0-16,0 6 0 15,2-10 1-15,3-1 0 16,0-2 1-16,0-8 0 15,-3-16 1-15,0-5-2 16,1-5 0-16,-1-4-1 16,-7-7 1-16,-6 0-1 15,-6 5 0-15,-1-5-1 16,-12 5 1-16,3 1-1 16,-5 7 1-16,-5-3-1 15,-6 3 0-15,-2 6-9 0,-6-3 1 16,1 5-12-16,-3-8 0 15,-1 0-2-15,4-3 1 16</inkml:trace>
  <inkml:trace contextRef="#ctx0" brushRef="#br0" timeOffset="11858.5898">16065 3273 22 0,'-21'5'11'0,"0"-5"0"0,16 0 11 16,-6 0-17-16,-5 0 0 16,1-2 5-16,-1-1 0 15,0 3-11-15,0-3 1 16,3 1 8-16,-1-4 1 15,4 4-2-15,-1-4 0 16,6 1-3-16,2 0 1 16,9 2-3-16,10-2 0 15,7 0-1-15,9 2 1 16,13 3-1-16,16-3 0 16,50 1 1-1,-10-4 1-15,-17 4 0 16,-10 2 0-16,-13 2-1 15,-11 4 1-15,-15-4-2 16,-11 11 1-16,-11-7-3 16,-10 2 0-16,-9-6-11 15,-4 4 1-15,-1-6-9 16,-2 0 1-16,-11-6-2 16,-5 1 1-16</inkml:trace>
  <inkml:trace contextRef="#ctx0" brushRef="#br0" timeOffset="12280.5383">15856 3313 43 0,'-13'2'21'0,"3"-23"-19"0,10 18 44 15,0-2-43-15,0 5 1 0,-3 0 1 16,0 3 0-16,3 5-6 16,0 2 0-16,0 9 6 15,3 13 0-15,0 7-2 16,5 9 1-16,0 5 0 15,-1 2 0-15,4-2 0 16,0 0 0-16,5 0 0 16,-1-3 0-16,1-10 0 15,0-8 1-15,-5-6-1 16,2-7 1-16,-5-6-1 16,0-2 0-16,-6-3-3 15,-2-6 0-15,-2-7-15 16,2-8 1-16,2-3-10 15,-2-24 1-15</inkml:trace>
  <inkml:trace contextRef="#ctx0" brushRef="#br0" timeOffset="13440.2215">16613 2757 35 0,'-10'0'17'0,"-6"5"-11"15,13-2 17-15,-5 2-20 16,-5 6 0-16,-3 7 1 16,3 6 1-16,-16 13-6 15,-14 24 1-15,-10 18 3 16,-23 22 1-16,-1 29-1 16,-16 15 0-16,-7 22-1 15,-1-3 0-15,11 0-1 16,22-24 0-16,15-10-2 15,10-22 1-15,12-20-6 16,4-25 1-16,9-21-9 0,10-20 0 16</inkml:trace>
  <inkml:trace contextRef="#ctx0" brushRef="#br0" timeOffset="13799.6592">15587 2696 40 0,'-6'3'20'0,"14"15"-23"15,3-10 29-15,2 11-23 16,21 15 0-16,17 27 3 16,12 29 0-16,9 26-7 15,18 25 0-15,10 25 5 16,14 22 1-16,-14 0-3 16,17 13 1-16,-1 5-7 15,9 3 1-15,-6 14-11 16,-8-4 0-16</inkml:trace>
  <inkml:trace contextRef="#ctx0" brushRef="#br0" timeOffset="21849.2851">17547 11189 43 0,'-16'-13'21'0,"8"-11"-15"0,14 11 21 15,-1 0-24-15,8-11 0 16,11 3 1-16,10 0 1 15,3-3-6-15,16-3 0 16,-2 1 4-16,20-1 1 16,11 4-1-16,19 7 0 15,7 2-1-15,19 14 1 16,11 11-1-16,-6 8 0 16,13 18-1-16,4 8 1 15,-12 10-2-15,6 1 0 16,-8 10 0-16,-5 0 0 15,2 11 2-15,-5-3 1 0,-19 8 0 16,-10-3 0-16,-8 3 0 16,-18 6 1-16,-19 2-1 15,-14-6 1-15,-17-2-2 16,-22 3 0-16,-16-6-1 16,-11 1 1-16,-13-4-2 15,-18-2 1-15,-8-7 0 16,-11-9 1-16,-15 0-2 15,-11-5 1-15,-6-5-1 16,-7-9 0-16,-6-4 0 16,11-12 0-16,-8-7 0 15,-6 0 0-15,6-8-1 16,19 0 1-16,-6-3 0 16,11-2 1-16,5-3-1 15,5 0 0-15,14-5 0 0,7-1 0 16,14-4 0-16,8-6 0 15,13 0-4-15,7 5 1 16,12-7-10-16,12-8 0 16,12-6-7-16,-4-5 1 15,27-8-3-15,6-45 1 16</inkml:trace>
  <inkml:trace contextRef="#ctx0" brushRef="#br0" timeOffset="22396.1987">17748 12017 38 0,'-34'8'19'0,"21"-8"-21"0,10 0 38 16,3 3-34-16,0-3 0 15,8 0 4-15,10-5 0 16,14-6-6-16,8-2 0 16,13 0 4-16,21-1 1 15,21 1 0-15,19 5 0 16,26 6-3-16,3 2 1 15,21-3-1-15,5 3 0 16,-2-5 1-16,-3-1 0 0,-13 1 0 16,-29-3 0-16,-11 0 1 15,-13 0 0-15,-19-2-2 16,-15-1 0-16,-14 3-19 16,-24 0 1-16</inkml:trace>
  <inkml:trace contextRef="#ctx0" brushRef="#br0" timeOffset="24710.8598">16515 10882 38 0,'3'-13'19'0,"13"-3"-4"0,-11 8 20 16,0 0-30-16,3-2 0 16,-5-1 5-16,0 1 0 15,-1 2-12-15,-2 0 0 16,0 5 8-16,-5 8 0 15,-6 6-3-15,3 18 0 0,-15 29-1 16,-28 35 1-16,-17 29-2 16,-22 44 1-16,-8 22 0 15,-13 18 0-15,-8 19 0 16,15-8 1-16,9-21-2 16,13-11 1-16,3-10-1 15,20-32 0-15,12-24-1 16,10-27 1-16,10-20-3 15,6-32 0-15,11-30-8 16,-1-31 1-16,8-29-11 16,6-30 0-16,2-31-2 15,-2-21 1-15</inkml:trace>
  <inkml:trace contextRef="#ctx0" brushRef="#br0" timeOffset="25038.9891">15132 10848 49 0,'-14'-5'24'0,"14"13"-27"0,6-3 47 16,-1 5-42-16,5 14 1 15,17 11 1-15,13 20 0 16,15 22-5-16,17 21 0 15,4 26 4-15,12 22 1 16,20 15 1-16,6 3 0 0,8 0 1 16,13 6 0-16,-3-12 0 15,-13-7 0-15,0-13-2 16,-13-11 1-16,-3-8-3 16,-18-11 1-16,-11-10-9 15,-13-11 1-15,-9-13-15 16,9-15 1-16,-8-20-4 15,-13-60 1-15</inkml:trace>
  <inkml:trace contextRef="#ctx0" brushRef="#br0" timeOffset="25605.7867">20841 10398 49 0,'-18'-16'24'0,"26"11"-21"16,2 2 25-16,3 3-25 15,11 3 0-15,19 13 1 16,2 21 1-16,15 24-6 16,9 21 0-16,8 10 5 15,5 14 0-15,-5 0-1 16,-3-8 1-16,-8-11 0 15,3-10 0-15,0-8 0 0,-3-14 1 16,-13-10-2-16,-1-13 0 16,9-16-14-1,-8-21 0 1,8-22-9-16,-3-20 1 0</inkml:trace>
  <inkml:trace contextRef="#ctx0" brushRef="#br0" timeOffset="25978.0142">23027 10700 72 0,'13'29'36'0,"-37"45"-49"15,11-56 64-15,-19 12-56 16,-21 9 0-16,-21 9-10 16,-11 5 0-16,-15 5 16 15,-14-2 1-15,6-9-10 16,2-2 1-16,21-8 3 15,11-8 1-15,21-5 5 16,16-8 1-16,16-3 2 16,13-2 0-16,13-1 1 0,1 4 0 15,9 7 0-15,4 8 1 16,10 16-1-16,0 26 0 16,-5 27 0-16,0 32 0 15,-14 29-1-15,-7 13 1 16,-8 10-1-16,-6 3 1 15,-10-5-2-15,5-16 1 16,3-16-4-16,-3-13 0 16,0-23-13-16,6-25 1 15,-9-16-11-15,-10-34 0 16,-32-26-2-16,8-56 0 0</inkml:trace>
  <inkml:trace contextRef="#ctx0" brushRef="#br0" timeOffset="26497.9535">16473 7292 48 0,'-5'-45'24'0,"-1"21"-29"0,6 16 48 0,-2 3-39 16,-6 2 0-16,0 6 2 16,-11 15 1-16,-10 30-9 15,-16 21 0-15,-16 42 6 16,-5 29 0-16,-5-2-2 15,10-14 0-15,0 59-1 16,-5-48 1-16,-3-8-1 16,6 8 0-16,-1 23-1 15,9-36 0-15,-6 10-6 16,13-36 1-16,11-36-11 16,11-28 0-16,7-11-2 15,14-87 0-15</inkml:trace>
  <inkml:trace contextRef="#ctx0" brushRef="#br0" timeOffset="26763.5287">15544 7572 35 0,'-8'-47'17'0,"-21"-22"-17"0,19 53 29 16,-1-2-25-16,-2 2 1 16,2 0 4-16,6 8 0 15,5 8-10-15,11 8 1 16,7 13 7-16,1 11 0 15,7 23-1-15,61 88 0 16,38 56-1-16,18 15 1 16,13 8-1-16,-21-15 1 15,-3-12-2-15,-5-20 1 0,-5-22-1 16,-27-12 1-16,-5-20-7 16,-3-12 1-16,0-22-18 15,9-18 1-15,-14-37-4 16,5-35 0-16</inkml:trace>
  <inkml:trace contextRef="#ctx0" brushRef="#br0" timeOffset="27247.964">20177 7001 48 0,'-29'-35'24'0,"50"12"-22"0,-13 23 39 0,13 10-37 15,8 22 1-15,14 37 3 16,12 26 1-16,6 19-11 15,0 10 0-15,0-5 7 16,-16 0 1 0,29-2-3-1,-13-27 0-15,2-35-8 16,-5-23 0-16,9-32-13 16,9-29 0-16,-2-29-1 15,-5-27 0-15</inkml:trace>
  <inkml:trace contextRef="#ctx0" brushRef="#br0" timeOffset="27607.2843">21963 6990 57 0,'27'19'28'0,"-17"31"-35"0,-18-42 56 15,-8 13-49-15,0 8 0 16,-23 11-2-16,-19 8 0 16,-9 7-3-16,-15-2 1 15,-18-3-2-15,-6-2 1 16,0-8-1-16,3-1 1 15,5 1 2-15,8-8 0 16,16-3 5-16,13-5 1 16,21-3 1-16,11-3 1 15,13 6 0-15,11-3 1 16,10 6 1-16,11 5 1 0,6 10-2 16,9 11 1-16,1 18-2 15,2 32 1-15,-10 19-2 16,-3 29 1-16,-5 10-3 15,-8 14 1-15,-8 0 0 16,0-1 0-16,0-2-1 16,0-8 0-16,0-10-7 15,8-1 0-15,5-5-15 16,11-13 0-16,-11-29-2 16,-26-29 1-16</inkml:trace>
  <inkml:trace contextRef="#ctx0" brushRef="#br0" timeOffset="76490.1277">20413 14885 24 0,'29'-29'12'0,"5"-18"-12"0,-23 33 13 0,2 1-13 16,-3-3 1-16,1-2 1 15,-3-1 0-15,-5-2 0 16,-6 0 0-16,-5 2 1 15,-5 1 1-15,-11-1-1 16,-2 1 0-16,-9-3 0 16,-10 2 1-16,0 3-3 15,-21 0 1-15,-3 6-1 16,-18 5 1-16,8 5-1 16,-11 5 1-16,-8 0-1 15,0 3 0-15,-11 3 0 16,6-3 0-16,-8 5-1 15,-11 8 1-15,11 11 0 16,-10 10 0-16,-6 11 0 16,0 5 0-16,10 8 0 15,-5-2 0-15,9 7 1 16,4 6 1-16,14 0-1 16,10 2 0-16,16 1 0 0,9 10 0 15,20-6-1-15,11 1 0 16,16-3-1-16,15 0 1 15,25-3-1-15,18 1 0 16,21 4-1-16,8-10 1 16,24 0 0-16,16-7 0 15,2-12 0-15,27-2 1 16,5-8-1-16,13-11 1 16,17-10 0-16,-12-10 0 0,9-9-1 15,0-5 1-15,-27-5 0 16,-11-3 0-16,-15-3 0 15,-16 3 0-15,-11-3 0 16,-10 1 0-16,-19-3 0 16,-13-6 1-16,-16-5-4 15,-13-5 1-15,-8 3-12 16,-16-6 1-16,-19-2-4 16,-18-11 1-16</inkml:trace>
  <inkml:trace contextRef="#ctx0" brushRef="#br0" timeOffset="76802.6633">18542 15383 45 0,'11'5'22'0,"31"-10"-27"0,-18 2 39 16,18-2-34-16,0 0 0 15,11 2 0-15,16 3 1 16,18 5 0-16,-2 3 0 16,21 0 2-16,10 8 0 0,6-5 0 15,8-3 0-15,5-3-1 16,5-3 1-16,-18-4-7 15,-9-3 1-15,-9-6-12 16,-28-5 1-16</inkml:trace>
  <inkml:trace contextRef="#ctx0" brushRef="#br0" timeOffset="77474.496">20831 13502 30 0,'0'-21'15'0,"2"-14"-8"0,-2 25 13 0,0-1-20 15,-2-2 1-15,2-1 0 16,-8 4 1-16,2 2-2 16,-4 0 1-16,-3 3 2 15,-3 2 1-15,2 3 1 16,-1 5 1-16,-1 3 0 16,8 3 0-16,-13 7 0 15,5 6 1-15,-8 5-2 16,-10 14 0-16,-6 10-3 15,-13 18 1-15,-8 22-1 16,3 18 0-16,-19 24-1 16,-10 18 1-16,-6 27-1 15,-10 24 1-15,3 26 0 16,-20 21 1-16,-9 22-1 16,7 2 0-16,-13 3 1 15,3 0 0-15,0-19-1 16,20-21 1-16,7-32-3 0,28-34 1 15,13-15-1-15,17-36 1 16,10-15-2-16,5-21 1 16,8-22-8-16,14-23 0 15,15-24-11-15,-2-3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59:56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10433 3823 37 0,'-24'-5'18'0,"0"0"-8"0,24 5 19 0,-8 0-28 16,3 5 1-16,2 11 2 15,3 13 1-15,3 21-5 16,2 8 0-16,3 14 4 16,0-3 1-16,0-3-1 15,0 0 0-15,-8-8 0 16,5-8 0-16,-5-13-1 16,0-13 1-16,3-11 0 15,-3-13 0-15,-3-15-1 16,-2-15 0-16,-6-4-1 15,-15-14 1-15,-6-2-2 16,-26-13 0-16,-3 4-3 16,-21 9 1-16,-3 11-1 15,-7 15 1-15,2 16-2 16,8 18 0-16,-8 14 0 0,13 8 1 16,-2 16 0-16,18-3 0 15,13 5 0-15,19 3 1 16,16 0 0-16,21-6 0 15,18-4 0-15,6-12 1 16,15-2-1-16,12 1 1 16,7-4 0-16,3 8 1 15,-1 6-1-15,-15 2 0 16,-8 6 0-16,-8 8 0 16,-8-1 1-16,-5 3 0 0,-11-2-1 15,-13-6 1-15,-7 0 0 16,-15-7 1-16,-15-9 0 15,-16-2 0-15,-5 0-1 16,-5-6 1-16,-6-10-1 16,3-11 1-16,-3-5-1 15,3-16 0-15,5-7-1 16,11-6 1-16,10-6-2 16,8-5 1-16,19 3-2 15,8 8 0-15,15 6-1 16,9 9 1-16,13 20-1 15,10 15 1-15,-2 10 2 16,2 14 0-16,-5-2 2 16,-5 7 0-16,-8-2 1 15,-3 7 0-15,-5-2 1 16,-3 0 0-16,-11-11-2 0,6-7 1 16,0-9-16-16,11-12 1 15,5-17-8-15,21-21 1 16</inkml:trace>
  <inkml:trace contextRef="#ctx0" brushRef="#br0" timeOffset="375.0041">10985 4426 37 0,'-42'-7'18'0,"32"14"1"0,10-1 18 0,8 4-35 15,15 1 0-15,22 5 2 16,14 2 0-16,4 3-5 16,-2-2 1-16,-3 0 3 15,-10-6 0-15,-3 0-1 16,-3-2 1-16,-10-1-6 16,-3-2 0-16,-8-3-11 0,-10 1 0 15,-3-6-3-15,-8 0 1 16</inkml:trace>
  <inkml:trace contextRef="#ctx0" brushRef="#br0" timeOffset="562.5064">10970 4686 47 0,'-22'16'23'0,"38"13"-21"0,0-27 43 16,16 9-42-16,10 0 1 0,19-1 3 15,0 1 1-15,-3-3-10 16,-2-3 1-16,-3-2 5 15,0-6 1-15,0-2-8 16,-9-1 1-16,7-10-15 16,4-7 0-16,-2-14-2 15,3-11 1-15</inkml:trace>
  <inkml:trace contextRef="#ctx0" brushRef="#br0" timeOffset="1180.3324">12541 4151 28 0,'-8'-13'14'0,"22"-29"-8"0,-7 23 20 16,4-7-25-16,2-3 1 15,-2-8-1-15,-1 0 1 16,-10 5-3-16,-7 3 1 15,-9-3 1-15,-16 3 1 16,-5 8-2-16,-8 5 1 16,-5 8-1-16,-11 3 1 15,10 13-1-15,1-1 1 16,8 12 0-16,10 7 0 16,8 11 0-16,11 11 1 15,13 5-1-15,16 16 0 16,10-3 0-16,1 0 0 0,13 8-1 15,-3-5 1-15,0-8 1 16,-11-6 0-16,-10-2 1 16,-13 0 1-16,-11-10-1 15,-8-1 1-15,-21-5 0 16,-16-3 0 0,0-5-1-16,-8-5 0 15,6-11-2-15,7-10 0 16,11-8-1-16,10-3 0 15,14-8-1-15,18 0 0 16,14 6-1-16,10 2 1 16,24 10 0-16,5 6 1 0,0 16 0 15,6 18 1-15,-3 22 3 16,-11 10 0-16,-10 8 1 16,-14 0 0-16,-10 13 0 15,-8-2 0-15,-8-11 0 16,0-8 0-16,0-18-3 15,3-9 0-15,10-15-7 16,0-22 0-16,6-17-10 16,10-23 0-16,8-25-6 15,2-14 0-15</inkml:trace>
  <inkml:trace contextRef="#ctx0" brushRef="#br0" timeOffset="1414.6519">13100 4157 40 0,'-35'-40'20'0,"25"19"-8"0,10 18 29 15,-3 6-40-15,3 10 1 16,3 16 2-16,2 19 1 16,0 26-4-16,6 13 0 15,-9 8 3-15,-2 9 1 16,0 4-1-16,0-2 0 15,3-8-9-15,0-19 0 16,7-5-13-16,9-16 1 16</inkml:trace>
  <inkml:trace contextRef="#ctx0" brushRef="#br0" timeOffset="1570.9623">13560 4903 52 0,'21'8'26'0,"-18"21"-15"16,-6-13 35-16,-10 5-43 15,-3 11 0-15,-18 2 0 16,-3-2 1-16,-3-1-9 16,0-4 0-16,11-6-9 15,8-8 0-15,16-15-5 16,13-22 1-16</inkml:trace>
  <inkml:trace contextRef="#ctx0" brushRef="#br0" timeOffset="2002.7814">14290 4151 39 0,'-40'-16'19'0,"17"11"-8"15,20 5 30-15,3 0-39 16,5 0 1-16,11 5 2 16,8 11 0-16,10 8-7 15,9 8 1-15,10 10 4 0,0 6 0 16,-8 7-2-16,-6 4 1 16,-10-1-1-16,-8 5 0 15,-7-10 0-15,-20 3 1 16,-17-6 0-16,-12 3 1 15,-10-5-2-15,-5-3 1 16,5 0 0-16,3-6 0 16,13-2-1-16,10 0 1 15,14-8-2-15,13-2 0 16,15-9 0-16,17-4 0 0,16-9-10 16,2-10 0-16,11-6-9 15,0-15 0-15</inkml:trace>
  <inkml:trace contextRef="#ctx0" brushRef="#br0" timeOffset="2143.4665">15274 4850 61 0,'-2'32'30'0,"-27"34"-35"16,15-45 48-16,-4 8-43 16,-6 5 1-16,-5 3-2 15,-3-5 1-15,-7 0-9 16,4-6 0-16,1-7-7 15,13-11 0-15</inkml:trace>
  <inkml:trace contextRef="#ctx0" brushRef="#br0" timeOffset="2315.2925">15846 4834 64 0,'3'32'32'0,"-38"15"-44"0,22-31 58 15,-6 3-50-15,4-3 0 16,-1-3-23-16,8-8 1 16,8-10 25-16,5-8 0 15</inkml:trace>
  <inkml:trace contextRef="#ctx0" brushRef="#br0" timeOffset="2440.346">16190 4831 54 0,'37'27'27'0,"-32"7"-27"0,-5-23 50 0,-2 5-49 15,-4 2 0-15,1-5-2 16,-3 1 0-16,5-6-11 16,9-11 1-16,2-2-5 15,-3-9 0-15</inkml:trace>
  <inkml:trace contextRef="#ctx0" brushRef="#br0" timeOffset="2629.1941">17023 4945 62 0,'24'40'31'0,"-27"5"-38"0,-2-35 58 16,-11 9-49-16,-2 5 0 15,-17 2 0-15,-12-2 0 16,-9 0-6-16,-5-3 0 16,6-3-9-16,7-7 1 15,11-6-6-15,3-13 0 16</inkml:trace>
  <inkml:trace contextRef="#ctx0" brushRef="#br0" timeOffset="3097.9661">17719 4310 47 0,'-40'-26'23'0,"-5"10"-28"16,40 10 39-16,0 1-31 16,0 5 0-16,5 5 3 15,0 11 0-15,5 16-7 16,-2 18 1-16,-3 11 5 16,-8 13 0-16,-3-8-2 15,-5-2 1-15,6-6-1 16,-4-13 0-16,4-8-1 15,-1-13 0-15,3-8 0 16,6-14 0-16,2-15-1 16,10-8 0-16,11-21-1 15,14-22 1-15,10-15-2 16,10-3 1-16,11 5-2 0,14 19 1 16,-1 18 1-16,1 24 0 15,-9 19 1-15,-13 21 1 16,-10 26 1-16,-9 14 0 15,-15 7 1-15,-13 6 0 16,-11 5-1-16,-8-6 1 16,0-12-5-16,-3-14 0 15,6-13-9-15,5-13 0 0,11-21-10 16,18-22 1-16,5-13-3 16,14-26 0-16</inkml:trace>
  <inkml:trace contextRef="#ctx0" brushRef="#br0" timeOffset="3769.8426">18719 3575 43 0,'-13'-32'21'0,"8"19"-19"15,5 7 40 1,10-7-37 0,6 2 0-16,3-2 2 0,-3 0 0 15,2 2-9-15,6 6 1 16,5 5 6-16,8 5 0 16,5 3-3-16,3 11 0 15,6 7-1-15,7-2 1 16,-11 0-2-16,1 0 0 15,-6 2 1-15,-7-5 0 16,-9 6 1-16,-15 2 0 16,-8-3 0-16,-3 6 0 15,-22 3 0-15,-7-1 1 0,-10 3-2 16,-1 3 1-16,0-1-2 16,8-2 0-16,3 0-1 15,11-2 1-15,13-9-1 16,10-2 1-16,13-8-1 15,17 0 1-15,7-6-1 16,-5-4 1-16,3-1 0 16,-6-2 1-16,3 2-1 15,-13 6 1-15,-11 10-1 16,-5 5 0-16,-8 16 0 16,-8 17 0-16,6 12-1 15,-1 6 1-15,3 15 0 16,5-2 0-16,9 0-1 15,4-5 1-15,-2-11 0 16,5-5 0-16,-2-16 1 16,-6-8 0-16,-8-8 0 15,-10-5 0-15,-14-6 0 0,-2-2 1 16,-24-3-1-16,-8 0 1 16,-16-5-2-16,-5-3 1 15,8-10-6-15,3-8 1 16,10-11-15-16,18-5 1 15</inkml:trace>
  <inkml:trace contextRef="#ctx0" brushRef="#br0" timeOffset="21569.5152">18031 9932 19 0,'-16'-23'9'0,"1"-22"-1"15,12 31 9-15,0-1-13 16,-5-1 1-16,-2-3 4 16,-1 3 0-16,-2-2-10 15,2 2 1-15,3 0 7 16,1-3 1-16,7 1-3 15,13-6 0-15,13 6-3 0,17-4 1 16,9 9-3-16,15 3 0 16,-9 4 0-16,5 9 0 15,-4 13 0-15,-4 5 1 16,-15 8-1-16,-14 8 1 16,-15 3 0-16,-24 13 1 15,-9 5-1-15,-20 11 0 16,-19 2 0-16,-5 3 1 15,3-10-2-15,15-11 1 16,16-16-1-16,24-11 0 0,19-10-1 16,29 0 1-16,7-5-1 15,22 2 1-15,13-3 0 16,11 4 0-16,-3-4 0 16,-14 6 0-16,-7 5 0 15,-21 6 1-15,-22 10 1 16,-13 8 1-16,-36 8-1 15,-30 13 1-15,-24 5 0 16,-21 3 0-16,-21 14-12 16,3-1 1-16,-30-5-9 15,22-21 0-15</inkml:trace>
  <inkml:trace contextRef="#ctx0" brushRef="#br0" timeOffset="27810.154">18436 11544 36 0,'5'-43'18'0,"11"9"-6"15,-13 21 19-15,2-3-27 16,-2 0 1-16,2-2 2 16,-2-1 0-16,2 3-9 15,-5 3 1-15,-5 2 5 16,-3 6 1-16,-8 8-2 15,-8 10 0-15,-5 8-2 0,-16 8 0 16,-2 11-1-16,2 2 0 16,10 8 0-16,14 3 0 15,18 0 0-15,22 8 0 16,10-8 1-16,19 0 0 16,20-5 0-16,14-6 1 15,3-8-2-15,8-10 1 16,-1-8 0-16,-10-8 0 15,-13-8-5-15,-13-5 1 16,-14-6-7-16,-13-5 0 0,-8-5-8 16,-10-8 1-16</inkml:trace>
  <inkml:trace contextRef="#ctx0" brushRef="#br0" timeOffset="27935.2163">18904 11414 44 0,'-10'-18'22'0,"-3"60"-14"16,10-16 33-16,-2 19-37 15,-6 24 1-15,-13 24 0 16,-13 18 1-16,-10 8-11 16,-9 0 1-16,-5 0-10 15,3-16 0-15</inkml:trace>
  <inkml:trace contextRef="#ctx0" brushRef="#br0" timeOffset="40791.5334">10589 12523 38 0,'0'-29'19'0,"-8"-19"-14"0,8 43 20 16,-8-3-21-16,0-5 1 15,0-3 5-15,3-6 0 16,-11 1-11-16,8 3 1 16,-8 2 8-16,3 5 1 15,-9 6-2-15,-4 8 0 16,-11 10-3-16,0 8 1 0,0 6-3 15,-8 15 0-15,5 16-1 16,-5 11 0-16,11 16-2 16,7 7 1-16,6 25-1 15,8-1 1-15,21 27 0 16,5-6 0-16,19 1-1 16,5-27 1-16,13-10 0 15,3-30 0-15,11-23 0 16,10-19 1-16,16-29 1 15,0-29 0-15,8-27 0 16,-8-7 1-16,-6-22 0 16,-10-5 0-16,-8-10 0 15,-26 4 1-15,-24-10-2 16,-19-5 0-16,-20-2 0 16,-7-1 0-16,-20 8-1 15,-3 11 1-15,-2 18-4 0,-4 16 1 16,7 11-6-16,-7 10 0 15,20 11-14-15,10 11 0 16,5-6-3-16,-13-5 1 16</inkml:trace>
  <inkml:trace contextRef="#ctx0" brushRef="#br0" timeOffset="44926.5382">15714 12824 27 0,'-14'3'13'0,"4"-3"-4"0,10-3 13 16,0 3-19-16,5-5 0 16,0-6 4-16,3-2 0 15,3-3-7-15,-1 3 1 16,6-5 5-16,-2-6 0 16,4-3-1-16,3-2 1 0,3 0-3 15,-3-3 1-15,0-2-2 16,-7-3 0-16,2 8-1 15,-6 2 0-15,-2 1 0 16,-3 2 0-16,-2 6 1 16,-6 2 1-16,1 5-1 15,-9 6 1-15,3 7-1 16,0 9 1-16,-2 16-1 16,2 12 0-16,0 17-2 15,0 18 1-15,3 8-1 16,2 8 0-16,3 5 0 15,5-10 0-15,0-6 0 16,9-5 1-16,2-16 0 16,-6-2 0-16,3-11 0 15,-5-5 0-15,-2-9 1 16,-6-7 0-16,-3-8-1 0,-8-11 1 16,-4-5-1-16,-9 0 0 15,-8-2 0-15,-8-4 0 16,-2-4-1-16,5-1 1 15,-5 3-1-15,-6 3 0 16,3 5-1-16,5 3 1 16,9-1-1-16,4 1 1 15,9 0-2-15,12-3 1 16,17-6 0-16,10 1 0 16,19 0 0-16,18 2 1 0,21 3 0 15,1 5 0-15,2 3 0 16,2-2 1-16,-7 2 0 15,-8 5 0-15,-8 3 0 16,-24-3 0-16,-11 3-17 16,-7 2 1-16</inkml:trace>
  <inkml:trace contextRef="#ctx0" brushRef="#br0" timeOffset="60151.6467">22270 12639 44 0,'-37'-32'22'0,"21"-44"-19"16,16 49 22-16,5-12-25 15,3-6 0-15,8 0 0 16,0 2 1-16,24-2-1 15,7 3 0-15,4 5 1 0,15 5 1 16,8 6-1-16,8 12 0 16,3 12 0-16,-11 12 1 15,-6 14-1-15,-7 8 0 16,-10 10-1-16,-17 14 1 16,-13 7 0-16,-21 6 0 15,-3 3-1-15,-20 7 1 16,-20-2 0-16,-12-1 0 15,-17 1 0-15,9-8 0 16,-6-11 0-16,3-10 1 16,8-14 0-16,18-5 0 0,24-10 1 15,19-9 0-15,28-2 1 16,33 0 0-16,29-2-1 16,28 4 0-16,22-2-9 15,3 3 1-15,2-3-12 16,-8-19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01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15751 3924 26 0,'-24'-3'13'0,"-8"0"-2"0,21 1 13 16,1-3-20-16,-6-1 0 15,5-4 2-15,-2-6 0 16,8 0-8-16,5-11 1 16,11 1 4-16,12-8 0 15,9 2-1-15,8 3 0 16,15 8-1-16,1 5 0 15,7 8-1-15,1 8 0 16,2 13 1-16,0 16 1 0,-10 3-2 16,-9 10 1-16,-4 11-1 15,-14 3 1-15,-8-1 0 16,-16 9 0-16,-10-6 0 16,-16 5 1-16,-11 1-1 15,-13 5 0-15,-5-3 0 16,-14-5 0-16,-7-11-1 15,-3-2 1-15,2-11-1 16,6-14 1-16,11-12-1 16,-1-11 0-16,1-13 0 15,15-14 0-15,8-10-1 16,16-2 1-16,11 2-1 16,10 0 1-16,6 2 0 15,15 9 1-15,14 15 0 16,15 11 1-16,9 21 0 15,2 11 0-15,8 13 0 0,6 0 0 16,-1 3 0-16,14-9 0 16,-11-7-4-16,-6-8 0 15,1-14-7-15,0-7 0 16,0-13-8-16,-6-14 1 16</inkml:trace>
  <inkml:trace contextRef="#ctx0" brushRef="#br0" timeOffset="1194.4593">16603 3146 41 0,'-3'-21'20'0,"16"-14"-13"16,-8 27 30-16,3 8-35 15,-2 6 1-15,-1 15 2 16,-2 16 0-16,-3 13-6 15,-6 24 0-15,1 16 4 16,0 3 0-16,-6-9-2 0,6-4 1 16,5-11-4-1,3-11 1-15,4-16-5 0,9-10 0 16,6-19-5-16,4-15 0 16,0-12-1-16,9-15 1 15,-1-11 2-15,6-18 1 16,-8-11 6-16,-6 3 0 15,-2 0 6-15,-8 13 1 16,-8 16 2-16,-3 21 1 16,-8 19 0-16,-5 18 0 0,-5 24-2 15,3 13 1-15,4-2-4 16,6-6 1-16,8-5-2 16,6-5 1-16,-4-11-3 15,14-8 1-15,2-13 0 16,11-8 0-16,0-18 0 15,3-6 0-15,-8-11 0 16,-6-10 0-16,-7-2 0 16,-9-9 0-16,-15 3-1 15,-8 0 1-15,-11 8-1 16,-5 11 0-16,0 10 0 16,10 8 1-16,-2 6-2 15,8 10 1-15,5 0 0 16,8 2 0-16,19-2-1 15,12 0 1-15,14-8 0 16,14 3 0-16,1-3-1 16,-1 0 1-16,-4 6 0 0,-5 2 1 15,-15 2-1-15,-11 11 1 16,-11 9 0-16,-13 15 0 16,-8 10 0-16,3 9 0 15,2-3-1-15,0-6 1 16,6-4-1-16,5-12 1 15,10-4-1-15,9-11 0 16,5-11 1-16,-1-10 0 16,1-8 0-16,0-11 0 0,-6-8-1 15,-4 0 1-15,-9-13 0 16,-8 3 0-16,-8-6-1 31,-12-2 0-31,-17 5 0 16,-3 5 1-16,-2 9-2 15,8 7 1-15,8 3-1 0,3 5 0 16,12 8 0-16,12 0 0 16,17 0 0-16,17 5 1 15,13 1-1-15,8 2 0 16,10 0 0-16,14 0 1 16,0 2 0-16,-11 4 0 15,-11 4 0-15,-15 11 0 16,-22 11 0-16,-15 8 1 15,-9 13-1-15,-4 5 1 16,-1-2-1-16,6-4 1 0,7-12 0 16,12-8 0-16,9-14 1 15,1-12 0-15,10-20 1 16,9-12 0-16,2-14 1 16,0-7 0-16,-14-9-1 15,-12-2 0-15,-22-14-4 16,-29 4 1-16,-13 2-17 15,-34 18 1-15,-17 6-4 16,-31-11 1-16</inkml:trace>
  <inkml:trace contextRef="#ctx0" brushRef="#br0" timeOffset="41575.154">4299 4654 1 0,'11'-19'0'0,"-3"-2"12"31,-69-32-12-31,130 93 3 16,-58-50 1-16,-6 2 2 15,0 0 0-15,0 2-7 16,6 4 1-16,-3 7 5 16,2-2 0-16,-2 5-2 15,0 2 1-15,0 6-2 16,-2 8 1-16,-6 0-2 16,0 7 1-16,0 9-1 15,0 13 1-15,-3 0-2 0,3 5 1 16,-3 0-1-16,-2 3 1 15,2-3-1-15,1 3 0 16,-1 8 0-16,0 8 0 16,1-6 1-16,-4 3 1 15,-4 3-1-15,5-3 0 16,-1 8 1-16,6 0 0 16,0-2-1-16,3-4 1 15,0-4-1-15,-1-1 0 16,4 3-1-16,1 0 1 15,-1 6 0-15,-4-4 0 16,-2-7-1-16,-2 3 1 0,2 7-1 16,0-2 1-16,2-3-1 15,1 0 1-15,0-5-1 16,2-1 1-16,6 1-1 16,-6 5 0-16,3 3 0 15,0-3 0-15,-3 6 0 16,-2-14 0-16,2 0 0 15,6-3 0-15,-1 9 0 16,9-3 1-16,-1-3-1 16,-2 5 1-16,5-10-1 15,0 0 0-15,1 0 0 16,1 2 0-16,6 1 0 16,9-3 0-16,-7-3 0 15,6 3 0-15,-2-6 0 0,-1-10 1 16,1-2-1-16,2-4 0 15,0 1 0-15,2-3 0 16,-2-5 0-16,0-1 1 16,3 1-1-16,-3-5 0 15,3-4 0-15,-6-1 1 16,3-7-1-16,-5 1 0 16,-6-5 0-16,-4 0 1 15,-4-4-1-15,-2-1 1 16,-5-1 0-16,-3-2 0 15,-1-1 0-15,-1 1 0 16,-6-3-1-16,0 0 1 0,0 0-1 16,0-5 1-16,-3 2-1 15,0-2 1-15,-4-1-1 16,-4 4 1-16,-5 2-1 16,-5 2 0-16,-6 4 0 15,-2 2 0-15,0 2 0 16,-5 4 0-16,-1-1 0 15,-2 3 0-15,-2 5 0 16,2 3 1-16,2 2-2 16,-4 3 1-16,-4 6 0 15,-2-1 0-15,3 11 0 16,-3 5 0-16,0 6-1 16,-3 7 1-16,-2-2 0 15,5 11 0-15,8 2-1 16,3 8 1-16,-6 10 0 15,3-2 1-15,0 3-1 0,5 15 1 16,-2 1 0-16,7-1 0 16,6-5 0-16,8 9 0 15,0-4-1-15,5-2 1 16,5 5-1-16,3-5 1 16,5 0-1-16,-2-6 1 15,0-7 0-15,-1-1 1 16,1-12-1-16,-3-3 1 15,0-3-2-15,0-11 0 16,0-10-14-16,5-11 1 0</inkml:trace>
  <inkml:trace contextRef="#ctx0" brushRef="#br0" timeOffset="42604.1048">2947 9067 21 0,'-132'-5'10'0,"114"-14"-3"0,18 12-1 16,5-4-7-16,11-2 1 0,10 2-1 16,11 1 1-16,0-1 0 15,8-2 0-15,11 2 0 16,7 1 1-16,17-1-1 16,7 0 1-16,14-4 0 15,26-1 0-15,-3-3 0 16,8-2 1-16,24 2-1 15,-7 1 1-15,7 2-1 16,13 5 1-16,-2 4-1 16,13 1 0-16,-6 4 0 15,6-9 0-15,13 3-1 16,6-5 1-16,12-6 0 16,-7-2 0-16,13 3-1 0,-8-1 1 15,11 3-1-15,-11 0 1 16,13 3 0-16,-10 3 0 15,15 2-1-15,-10-3 1 16,16 0 0-16,-6-2 0 16,14 0 0-16,-5-3 0 15,5 8-1-15,-3 0 1 16,8 3-1-16,0-6 1 16,2 6-1-16,-1 0 0 15,1-1 0-15,12 1 0 0,1-3 0 16,25 8 0-16,-16-2-1 15,3 2 1-15,15 2 0 16,-18 1 0-16,13 2 0 16,-5-2 1-16,-11-1 0 15,16 4 0-15,-2 2 1 16,4 5 0-16,4-5-1 16,2 0 1-16,13 2-1 15,0-4 1-15,1-4-1 16,12-2 0-16,14 0 0 15,5-5 0-15,-5 0 0 16,7 5 1-16,-2 0-1 16,-2 0 0-16,-9 2-1 15,1 6 0-15,-6 0-12 16,-3 5 1-16</inkml:trace>
  <inkml:trace contextRef="#ctx0" brushRef="#br0" timeOffset="153321.8314">15486 9798 56 0,'-13'-6'28'0,"8"-7"-22"0,5 13 28 16,0 3-33-16,0-1 1 15,0 9 0-15,2 13 1 16,3 2-4-16,6 14 1 16,-6 0 3-16,3 2 0 15,0 8 0-15,-2 3 0 16,-6-8 0-16,0-5 1 15,-3-11-2 1,0-8 1-16,-5-8-1 16,-2-13 0-16,-9-13-1 0,-2-16 0 15,-5 13-1-15,-9-8 1 16,-10-5-2-16,-5-3 1 0,-11 6-1 16,-5 5 1-16,-6 7-1 15,-7 17 1-15,2 13-1 16,11-8 0-16,8 16 0 15,2 10 1-15,9 3-1 16,10 16 0-16,10-5 0 16,11 10 0-16,16-3 0 15,3-12 1-15,16 4-1 16,12-2 1-16,14-5-1 16,19 2 1-16,7-7 0 15,-7-1 1-15,2 1 0 16,0 2 0-16,-8-6 0 15,-5 6 0-15,-13 8 0 16,-6-5 1-16,-18 2-1 16,-8 3 1-16,-16-2-1 15,-10-6 1-15,-14 0-1 0,-3-11 0 16,-12-7-1-16,-14-9 1 16,-2-10-1-16,-9-15 0 15,9-7-1-15,15 7 1 16,-26-33 0-16,21 13 0 15,-3 4-1-15,11 2 1 16,14 7-2-16,9 7 1 16,15 1 0-16,9 17 1 15,14 18 0-15,0 6 1 16,5 18 0-16,3 5 1 0,0 13 0 16,-3-15 1-16,0 2-1 15,-2 1 0-15,-4-4-2 16,1-4 0-16,0-12-11 15,5-12 0-15,6-17-10 16,13-10 1-16,2-23-2 16,5-17 0-16</inkml:trace>
  <inkml:trace contextRef="#ctx0" brushRef="#br0" timeOffset="153618.7091">15640 10560 55 0,'-11'2'27'0,"37"-2"-38"0,-4 3 56 15,7-11-45-15,8 3 1 16,5 5-1-16,11 2 1 16,-11 1-2-16,3 0 1 15,-2 2-5-15,-4-3 0 16,-7 1-10-16,-6 0 1 16</inkml:trace>
  <inkml:trace contextRef="#ctx0" brushRef="#br0" timeOffset="153775.0254">15629 10803 57 0,'-42'45'28'0,"42"-24"-31"15,8-13 47-15,13 5-43 16,13 0 1-16,14 1-1 16,5-4 1-16,5-4-8 15,3-12 1-15,10-10-11 16,11-10 1-16</inkml:trace>
  <inkml:trace contextRef="#ctx0" brushRef="#br0" timeOffset="154434.4457">16804 10089 40 0,'10'7'20'0,"62"-62"-17"0,-56 34 23 0,-3-3-26 16,-3 3 0-16,6-8 1 15,-8-3 1-15,-5 0-2 16,2 6 0-16,-13-1 1 15,-13 3 0-15,-8 9 1 16,-3 4 0-16,-8 3 0 16,3 13 0-16,-5 9 1 15,2 12 0-15,9 6 0 16,7 10 0-16,8 0 0 16,13 14 0-16,9 10-1 15,7 0 0-15,8 3 0 16,0 0 0-16,-2-3-1 0,-1-18 0 15,-5-9 0 1,-5-2 0-16,-8 0 1 0,-10-5 0 16,-11 0 0-16,-11-8 0 15,-2-6 0-15,2-7 0 16,-3-6-1-16,4-8 0 16,4-4-2-16,9-1 0 15,10 0-1-15,2 5 0 16,14 6 2-16,14 5 0 15,7 7 0-15,8 9 0 16,5 13 2-16,-5 11 1 0,-8 21 1 16,-5 10 1-16,-8 14-2 15,-8 7 1-15,-8 3-1 16,0 9 1-16,0-15-3 16,2-12 1-16,6-19-7 15,8-15 0-15,8-28-11 16,8-20 0-16,10-29-6 15,3-19 1-15,3-24 0 16,-9-16 0-16</inkml:trace>
  <inkml:trace contextRef="#ctx0" brushRef="#br0" timeOffset="154981.2969">17058 10522 55 0,'-37'-5'27'0,"37"-5"-43"0,8 4 62 16,7-2-45-16,17 3 1 16,5 5 0-16,11 8 0 15,5 3-3-15,0 4 0 16,-6 17 2-16,-10 8 1 15,-8 5 0-15,-13 3 0 16,-10 4 0-16,-9 7 0 16,-10-14 1-16,-16-6 0 0,0-4-1 15,2-9 1-15,3-10-2 16,6 3 1-16,12-12-2 16,9-9 0-16,16-11-1 15,10-14 0-15,8-5-1 16,13-10 1-16,3-3 0 15,3-10 0-15,-9 4 1 16,-2 17 0-16,-8 2 0 16,-10 6 1-16,-9 4 0 15,-10 7 1-15,-8 7 0 16,-10 0 1-16,-14 8 0 16,-8 13 0-16,0 16 0 15,-5 19 0-15,11 13-1 16,5-16 0-16,7 34-1 15,4-8 0-15,10-5-3 16,16-2 0-16,13-16-9 16,10-19 1-16,14-13-10 0,8-16 1 15,8-19-1-15,-3-13 0 16</inkml:trace>
  <inkml:trace contextRef="#ctx0" brushRef="#br0" timeOffset="155387.5276">18471 10557 53 0,'-11'18'26'0,"3"-36"-36"0,8 13 56 0,-3-3-44 16,-2 0 1-16,0 2 1 15,-6-2 0-15,1 6-5 16,-6 2 0-16,5 2 4 16,-10 9 1-16,-8-8-2 15,-8 10 1-15,-5 11-1 16,-1 7 0-16,-4 9-1 16,4 5 1-16,9 8-2 15,10 8 1-15,16-11 0 16,11 6 0-16,13 2 0 15,10 0 0-15,16 0 0 16,-2-10 0-16,8-8 0 16,5-11 0-16,2-5-2 15,1-9 1-15,-6-9-8 0,-5-12 1 16,-5-7-12-16,-11-8 1 16,-19-8-1-16,-15-5 0 15</inkml:trace>
  <inkml:trace contextRef="#ctx0" brushRef="#br0" timeOffset="155543.7796">18135 10935 54 0,'-32'48'27'0,"48"-24"-38"0,0-24 56 0,13 2-45 16,13-4 0-16,3 2-6 16,13-6 0-16,14-10-5 15,12-10 0-15,4-6-3 16,-4-2 0-16</inkml:trace>
  <inkml:trace contextRef="#ctx0" brushRef="#br0" timeOffset="155981.3486">19103 10623 35 0,'8'-24'17'0,"-19"14"-10"15,6 15 31-15,0 8-33 16,-6 14 0-16,-5 15 3 16,0 8 0-16,-2 14-9 15,2-11 1-15,0 5 6 16,5-5 1-16,1-8-3 15,5-3 0-15,-1-13-1 16,4-13 0-16,2-8-2 16,0-16 0-16,0-5-1 15,2-8 0-15,4-19 0 0,-4-5 1 16,6-16-1 0,-5-8 0-16,-1 6-1 0,1 10 1 15,0 5 0-15,2 11 0 16,8 11-1-16,1 10 1 15,9 3-1-15,9 23 1 16,5 25 0-16,0 15 0 16,-2 19 0-16,7-3 1 15,3 3 1-15,3-3 0 0,-1-11 1 16,-7-2 1-16,-6-13 1 16,6-16 0-16,-3-16 1 15,0-11 1-15,-3-23-2 16,-2-6 0-16,0-21-2 15,-6-18 1-15,1-14-3 16,-6 0 0-16,-3-2-10 16,-4 10 0-16,-6 11-14 15,-8 10 1-15,-24 11-3 16,-5 3 0-16</inkml:trace>
  <inkml:trace contextRef="#ctx0" brushRef="#br0" timeOffset="158717.7227">20516 10512 30 0,'-8'-8'15'0,"0"0"-8"0,3 5 16 16,2 1-21-16,-5-1 1 15,-5 0 2-15,5 1 0 16,-8 2-5-16,-5 2 1 0,5 9 3 16,-5 2 1-16,0 16-2 15,2 3 1-15,3 0-1 16,8 2 0-16,-5-2-2 15,8-3 1-15,10-10 0 16,3-4 0-16,5-9-1 16,3-6 1-16,0-11 0 15,-3-5 0-15,3-5-1 16,-13-5 1-16,-6 2 1 16,-5 3 0-16,-8 7 0 15,-5 9 1-15,0 8-2 16,-3 5 1-16,8 2-1 15,0 1 0-15,6-3-7 16,7 0 0-16,-2-3-13 16,10 3 0-16,8-5-1 15,3-3 0-15</inkml:trace>
  <inkml:trace contextRef="#ctx0" brushRef="#br0" timeOffset="159109.2723">20251 11131 39 0,'-8'-19'19'0,"3"1"-21"15,5 13 34-15,0 5-31 0,-3 8 0 0,3 2 1 16,0 6 0-16,3 0-2 15,5 2 0-15,0-4 3 16,8-4 0-16,2-4 0 16,1-6 0-16,7-6 0 15,-2-7 1-15,-3-5-2 16,-5-9 0-16,-8 1 0 16,-5 4 0-16,-6 7-2 15,-5 4 1-15,-8 14 1 16,3 7 0-16,-3 9 1 15,0-1 1-15,8 1-1 16,-5-6 1-16,5-2-1 16,8-6 0-16,0-5-14 15,11-11 1-15,7-13-9 0,-2-15 1 16</inkml:trace>
  <inkml:trace contextRef="#ctx0" brushRef="#br0" timeOffset="159885.644">21418 10284 33 0,'-24'-29'16'0,"3"13"-4"0,13 11 16 0,3-3-24 32,-3-2 0-32,0-1 3 15,0 0 0-15,0 6-9 0,8 2 1 0,0 6 5 16,0 16 1-16,8 15-2 16,0 30 0-16,5 20-2 15,3 19 0-15,0 16 0 16,-8 0 0-16,8-2 0 15,-8-14 0-15,5-16 0 16,0-13 0-16,-2-10 0 16,-3-16 1-16,-3-14-2 15,-2-15 1-15,-3-9-7 16,0-23 1-16,0-14-9 16,-3-18 0-16,-5-15-4 15,-8-12 1-15</inkml:trace>
  <inkml:trace contextRef="#ctx0" brushRef="#br0" timeOffset="160229.4215">21169 10221 34 0,'-29'-8'17'0,"0"-3"-15"0,26 3 29 16,-2-5-29-16,5-5 0 16,8-6 1-16,-3-3 0 15,19-4-5-15,26-1 1 16,6 3 2-16,18 13 0 15,0 13-1-15,3 14 1 32,50 36-2-32,-27-2 1 15,-20-2 0-15,-17 4 1 16,-26-7 1-16,-21-3 0 0,-16 5 1 16,-16-2 0-16,-21-3 1 15,-8 3 1-15,-8-6-1 16,-2-2 0-16,-3-6-1 15,-3-7 1-15,8-11-3 16,3-3 1-16,10-2-3 16,16-6 1-16,11-2-5 15,13 0 0-15,8-6-11 16,21-7 0-16</inkml:trace>
  <inkml:trace contextRef="#ctx0" brushRef="#br0" timeOffset="160495.0306">22357 10295 46 0,'19'-5'23'0,"-22"7"-16"15,-2-2 31-15,-3-2-36 16,-5 4 0-16,-11 1 1 0,-13 8 1 16,-3 4-6-16,-2 14 1 15,-11 19 3-15,5 21 0 16,3 18-1-16,8 14 1 15,8 5-2-15,29-6 1 16,8-10-1-16,13-8 0 16,3-21-5-16,13-16 0 15,13-8-9-15,3-18 1 16,8-17-3-16,-3-15 0 16</inkml:trace>
  <inkml:trace contextRef="#ctx0" brushRef="#br0" timeOffset="160948.2111">22307 10549 43 0,'-50'-8'21'0,"26"5"-24"15,21 1 40-15,6 2-36 16,13 0 1-16,5 0-1 16,13 5 1-16,11 8-3 15,-2 6 1-15,2 5 1 16,0-1 0-16,-8 4 0 15,-11 2 1-15,-10 5 0 16,-13-5 1-16,-9 6-1 16,-12 5 1-16,-11-3-1 15,-8-6 1-15,-8 1-1 16,8-3 0-16,5-5-2 16,11-8 1-16,13-8 0 0,13-6 0 15,14-7-1-15,18-11 1 16,0-8-2-16,16-2 1 15,10-11 0-15,1-3 1 16,-6 1-1-16,-3-4 0 16,-18 6 1-16,-7 0 0 15,-17 3 0-15,-11 13 0 16,-17 13 0-16,-15 21 1 16,-7 13-1-16,-2 17 1 15,2 12-1-15,13 6 0 0,8 3-1 16,3-9 0-16,10-7-3 15,8-11 0-15,9-8-6 16,9-16 1-16,12-13-10 16,2-13 0-16</inkml:trace>
  <inkml:trace contextRef="#ctx0" brushRef="#br0" timeOffset="161213.8421">22894 10409 44 0,'-21'-24'22'0,"27"19"-17"16,-1 5 30-16,11 0-34 16,2 5 1-16,6 11 2 15,10 10 0-15,11 17-4 0,6 7 1 16,-1 13 4-16,3 1 1 16,-16 2-1-16,-3-3 1 15,-18 6-1-15,-8-8 1 16,-16-5-1-16,-13-6 0 15,-8-8-6-15,-8-13 1 16,0-13-16-16,-8-13 1 16,-3-22-6-16,-18-26 1 15</inkml:trace>
  <inkml:trace contextRef="#ctx0" brushRef="#br0" timeOffset="162338.8549">23508 9673 25 0,'-13'-10'12'0,"13"-20"1"0,3 20 8 15,-1 5-19-15,6-3 1 16,-2 0 2-16,-1-3 0 16,3 1-6-16,2 2 1 15,1 0 4-15,7 2 1 0,4 4-2 16,1 4 0-16,4 6-1 15,2 0 0-15,3 8-1 16,5 8 0-16,2 5-1 16,-7 0 1-16,-5 3 0 15,-4 2 1-15,-1 3-1 16,-4-2 1-16,-2 2 0 16,-5 2 0-16,-3-1 0 15,-3-1 1-15,-3 0-1 16,-2 0 1-16,0-3-1 15,-2-8 1-15,2-2-1 16,-5-3 1-16,2-2-1 16,0-3 0-16,-5 0-1 15,3 0 1-15,-6-1-1 16,4-1 0-16,-4 4-1 16,6 9 0-16,-1-6 0 0,4 0 1 15,-1 3-1-15,6 2 0 16,5 1 0-16,2-1 1 15,1-5 0-15,7-2 0 16,9-3 0-16,5-6 1 16,5 4-1-16,-3-6 0 15,0-1-1-15,-7 4 1 16,-1-8 0-16,-7-1 1 16,-9 1-2-16,-7-3 1 15,-6 5 0-15,-7 3 0 16,-6 3-1-16,-8 5 1 0,3 2-2 15,2 3 1-15,4 8-1 16,-4 9 1-16,6-1-1 16,10 10 0-16,11 3 0 15,8 11 1-15,8 3 0 16,8-3 0-16,-1 5 0 16,1-11 1-1,13 25 0 1,-8-14 1-16,-16-5 0 15,-10-11 1-15,-9-5-1 16,-7-8 1-16,-11-5 0 16,-8-6 1-16,-5 1-2 15,-5-9 1-15,-6-5-1 16,-5-5 0-16,14-5-1 16,-4-6 1-16,3-2-2 15,3 0 0-15,5-3-1 16,3 0 0-16,3 3-5 0,2-6 0 15,8 3-12-15,5-8 0 16,6-2-5-16,0-6 1 16,2-3-1-16,16-7 1 15</inkml:trace>
  <inkml:trace contextRef="#ctx0" brushRef="#br0" timeOffset="162448.2294">24474 11520 66 0,'5'37'33'0,"3"-3"-53"0,-10-26 76 0,-6 3-76 16,0-3 1-16,0-6-14 16,-16-12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05:37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12483 5392 64 0,'-3'27'32'0,"43"-9"-45"0,-21-18 66 16,10 3-53-16,10-3 0 15,-4-3 2-15,4-2 0 16,4 0-3-16,-6-1 0 15,0 1-5-15,-11 5 1 16,-7 5-10-16,-11 3 1 16,-6 3-4-16,-7 5 1 15</inkml:trace>
  <inkml:trace contextRef="#ctx0" brushRef="#br0" timeOffset="140.6837">12364 5628 53 0,'-37'10'26'0,"40"-2"-28"0,7-5 53 0,6-1-47 15,16 1 1-15,5 0 0 16,8 2 0-16,13 0-9 16,-2-2 1-16,7 0-12 15,16-1 1-15,3-15-4 16,3-13 0-16</inkml:trace>
  <inkml:trace contextRef="#ctx0" brushRef="#br0" timeOffset="906.2901">14031 5083 39 0,'2'2'19'0,"12"-7"-18"0,-4 0 30 0,1-3-30 16,2-3 1-16,-2-2 2 15,-1-6 0-15,-7-2-5 16,-3-5 1-16,-5 7 3 16,-11-2 0-16,-5 3-1 15,-9-1 1-15,-12 6-2 16,-8 5 1-16,2 5-1 16,3 3 1-16,-2 3 0 15,2 7 0-15,10 6-1 16,4 6 0-16,17 4-1 15,14 6 1-15,8 7-1 16,5 4 1-16,3-4-1 16,13 9 0-16,1-3 0 15,-1-3 0-15,-3 9 0 16,-7-9 1-16,-9-5 0 16,-4-3 1-16,-14-4 0 0,-6-7 1 15,-7-1-1-15,0-4 1 16,-8-5-1-16,-5-5 0 15,2-5-1-15,3-3 1 16,2-3-2-16,6 1 0 16,8-1-2-16,8 0 1 31,20 11-1-31,4 8 1 16,13 32 1-1,-6 7 1-15,1 3 2 16,-1 9 0-16,-5-7 1 15,-5 1 0-15,-8-5 1 16,-3-11 0-16,1-3-3 16,2-7 1-16,-1-6-10 15,7-8 1-15,4-3-14 16,1-12 1-16,15-20-3 16,1-17 1-16</inkml:trace>
  <inkml:trace contextRef="#ctx0" brushRef="#br0" timeOffset="1713.8479">14872 5218 36 0,'-2'0'18'0,"12"0"-8"0,-2 0 30 0,-3-6-40 16,3-2 1-16,3-5 0 15,-3 0 1-15,-3 0-2 16,-2-3 1-16,-6 0 1 16,-5 3 1-16,-5 2-1 15,-6 1 1-15,-10 2-1 16,-2 5 0-16,-4 3-1 15,3 5 1-15,3 3-2 16,3 3 0-16,-1 2-1 16,6 8 1-16,3-8-1 15,7 6 1-15,3 5-1 0,14 5 1 16,-4 0 0-16,3 3 0 16,11 2 0-16,3 3 0 15,5-5 0-15,-3-3 0 16,0-3 1-16,-5-2 0 15,-8 0 0-15,-6-5 1 16,-7-4 0-16,-5 4 0 16,-9-1 0-16,1 1 0 15,-4-6 0-15,1-2 0 0,0-9-1 16,5-2 0-16,0-5-1 16,8 0 0-16,6-3-1 15,4 0 0-15,6 3-1 16,0 5 1-16,0 2-1 15,-3 6 1-15,3 11 0 16,6-3 1-16,-4 7 1 16,6 9 1-16,0-3 1 15,-3 8 1-15,0 6 0 16,-2-4 0-16,2-2-1 16,-5-2 1-16,0-3-2 15,5-3 0-15,-2-13-8 16,7-6 0-16,6-7-12 15,5-8 0-15,6-14-2 16,-4-13 0-16</inkml:trace>
  <inkml:trace contextRef="#ctx0" brushRef="#br0" timeOffset="1963.8963">15113 5334 55 0,'-5'-26'27'0,"7"12"-32"15,1 17 53-15,0 5-43 16,-1 5 0-16,6 16 1 16,-2 6 0-16,-1 4-9 15,0 4 1-15,3 4 5 0,-3-10 1 16,1-2-12-16,4-4 0 15,1-1-11-15,5-9 1 16</inkml:trace>
  <inkml:trace contextRef="#ctx0" brushRef="#br0" timeOffset="2151.3566">15555 5599 62 0,'5'8'31'0,"-8"26"-28"0,1-26 48 0,-6 0-51 15,-3 0 1-15,-5 2 0 16,1 1 1-16,-1-1-9 16,2-2 1-16,7-5-13 15,7-3 1-15</inkml:trace>
  <inkml:trace contextRef="#ctx0" brushRef="#br0" timeOffset="2479.4922">15666 5257 58 0,'-3'-16'29'0,"30"6"-33"15,-11 10 42-15,2 2-38 16,6 4 1-16,2 4 0 16,4 4 1-16,4-1-3 15,-5 3 1-15,-2 2 1 16,-6 3 0-16,-11 3 0 0,-7 3 0 15,-11-1 0-15,-13 3 0 16,-8 0 2-16,-11 3 1 16,-5-6-1-16,5 1 1 15,6-3-1-15,7-6 1 16,14-2-1-16,8-3 0 16,16-5-2-16,10 0 0 15,8-5-1-15,5-6 0 16,11-2-7-16,5-3 1 15,-2-5-13-15,5-3 1 0,-3-11-2 16,-5-4 1-16</inkml:trace>
  <inkml:trace contextRef="#ctx0" brushRef="#br0" timeOffset="3185.242">16161 4940 48 0,'-8'-11'24'0,"-3"-7"-23"16,9 15 46-16,2 3-46 0,0 0 0 15,8-3 0-15,2 1 1 16,6-1-3-16,5 0 1 16,3 1 0-16,0 2 1 15,0 5-1-15,2 3 1 16,0 3-1-16,-2-1 0 16,0 6 1-16,0 3 0 15,-3-1 0-15,-5 1 0 16,0-6 1-16,-3 3 1 0,-5-3-1 15,0 0 1-15,0 0 0 16,-5 3 0-16,-6 0 0 16,-8 0 1-16,1 5-2 15,-11-8 1-15,-1 3-2 16,7-2 1-16,4 4-1 16,-2-5 0-16,10 3-1 15,6-3 0-15,7-2 0 16,1-6 0-16,2 1 0 15,-2-4 1-15,-1 1-1 16,-4 2 1-16,-6 3-1 16,-3 3 0-16,-5 2 0 15,3 8 0-15,-1 8-1 16,4 6 1-16,4 4-1 16,6 6 1-16,6 3-1 15,-4-8 1-15,1-1 0 16,-3 1 1-16,-3-6 1 0,3-2 0 15,-5-8 2-15,-1-3 0 16,-4-5 0-16,-12-3 1 16,-10 0-1-16,-5-5 1 15,-10 3-3-15,-6-6 0 16,5-5-10-16,0 3 1 16,14-3-13-16,13 0 0 15,18 2-4-15,3-2 1 16,24-5-2-16,5-8 1 15</inkml:trace>
  <inkml:trace contextRef="#ctx0" brushRef="#br0" timeOffset="3372.7747">16865 5715 68 0,'5'16'34'0,"-13"31"-47"15,3-36 79-15,-1 0-65 16,-2 2 1-16,-5 5 0 15,-3 4 0-15,-5-4-7 16,-3-2 0-16,0 5-13 16,1-2 0-16,-1-11-2 15,-18-14 0-15</inkml:trace>
  <inkml:trace contextRef="#ctx0" brushRef="#br0" timeOffset="5001.8497">17672 5157 35 0,'-6'2'17'0,"17"-12"-15"0,-9 4 27 15,4-4-27-15,-1-1 1 16,6-2 0-16,-1-3 1 16,1-5-4-16,-3 0 0 15,-3 0 4-15,-2-3 0 16,-3-3-1-16,-3 6 0 16,-2 5-1-16,-3 1 1 15,-5 1-2-15,-6 4 1 16,-5 2-1-16,-5 2 0 0,0 4 0 15,-3 2 0-15,1 0 1 16,4 2 0 0,-2 28 0-1,5-1 0-15,8 2-1 16,8 6 1-16,6 1-2 16,4-4 1-16,6-5-1 15,11 3 1-15,5 2-2 16,-1 1 1-16,-1-4 0 15,-4-2 1-15,-10 1 0 16,-5-1 1-16,-6-6 0 16,-5 1 0-16,-5-3 0 15,-6-5 0-15,3-5 0 16,-2-1 0-16,-1-2-1 16,1-2 0-16,-1-4-1 15,1 1 1-15,2-3-2 16,5 0 1-16,3 3-1 0,6-1 1 15,2 4-2-15,8 2 0 16,0-1 0-16,0 9 1 16,2 0 0-16,-2 5 1 15,0 11 1-15,3-5 0 16,-6 7 1-16,0 8 1 16,3 1 0-16,-3 10 0 15,3-6-1-15,3-4 1 16,0-4-2-16,4-4 1 15,7-9-6-15,1-7 1 0,7-9-15 16,7 3 1-16,2-23-4 16,1-14 1-16</inkml:trace>
  <inkml:trace contextRef="#ctx0" brushRef="#br0" timeOffset="5599.3272">18023 5173 39 0,'-23'-24'19'0,"17"11"-9"0,6 7 29 0,0 1-36 16,0 5 0-16,0 0 2 16,-2 5 1-16,-1 1-7 15,-2 7 0-15,-6 0 4 16,-2 3 1-16,-3 5-2 16,5 0 1-16,-10 6-1 15,0-6 0-15,0-3-1 16,2 1 0-16,9-3 0 15,7 2 0-15,11 3 0 16,8-2 1-16,10-3-1 16,12 0 0-16,9-6 0 31,9 1 0-31,-1-3 0 0,1 0 1 16,-11-3-1-16,-3-5 0 15,-10-3-4-15,-6-7 1 16,-4-1-6-16,-9 1 1 15,-8 2-8-15,0 0 1 16,-5-3-5-16,-8 1 0 16</inkml:trace>
  <inkml:trace contextRef="#ctx0" brushRef="#br0" timeOffset="5786.8304">18119 5101 52 0,'-8'-10'26'0,"8"15"-26"0,2 0 49 0,4 3-43 15,-1 13 0-15,-2 8 2 16,-1 16 0-16,-2 11-11 16,0 5 0-16,0 8 7 15,3-6 0-15,2 3-8 16,6-2 1-16,-3-9-10 16,8-12 1-16,-1-14-8 15,17-5 1-15</inkml:trace>
  <inkml:trace contextRef="#ctx0" brushRef="#br0" timeOffset="5958.718">18505 5564 43 0,'13'-16'21'0,"6"14"-8"0,-14 2 32 15,-2 5-39 1,-3 6 1-16,-6 4 1 0,-2 7 0 16,-7-4-11-16,-4 3 0 15,3 0 4-15,0-5 1 16,8-2-12-16,3-7 0 15,13-4-9-15,5-8 0 16</inkml:trace>
  <inkml:trace contextRef="#ctx0" brushRef="#br0" timeOffset="6368.8446">18939 5122 54 0,'-3'0'27'0,"-5"0"-28"16,6 0 42-16,-4 3-38 16,-2 5 0-16,-5 0 3 15,0 8 0-15,-3-3-8 16,8 8 1-16,-2 8 4 16,2 0 1-16,5 8-2 15,8 6 0-15,14-4-1 16,5 1 0-16,2-3 0 0,3 3 1 15,-2-1 0-15,-4-4 0 16,-4-9 1-16,-3 1 0 16,-8-3 0-16,-8-3 1 15,-6 0 0-15,-7-3 0 16,-8 1 0-16,-5-3 0 16,-3-6-2-16,2-2 1 15,-7-8-2-15,-6-13 1 16,-2 5-11-16,-1-16 1 0,6-5-13 15,0 0 0-15,8-5-3 16,5-9 0-16,0-2 0 16,9-7 0-16</inkml:trace>
  <inkml:trace contextRef="#ctx0" brushRef="#br0" timeOffset="6493.902">18656 5178 49 0,'18'-19'24'0,"46"35"-23"16,-48-10 57-16,5 1-57 15,5-1 0-15,14-4 1 16,8 1 0-16,5 0-9 16,10-1 1-16,1 1-10 15,4-8 0-15</inkml:trace>
  <inkml:trace contextRef="#ctx0" brushRef="#br0" timeOffset="7466.1552">19370 4958 33 0,'-5'-21'16'0,"-3"-13"-3"0,8 28 12 16,-3 1-21-16,1-3 1 15,-1 0 2-15,0 0 0 16,1-2-9-16,2 2 1 16,2 0 5-16,6 0 1 15,8 0-3-15,0 3 0 16,13 5-1-16,-2 5 0 15,4 6-1-15,4-1 1 16,-1 3-1-16,1 9 0 16,-1-1 1-16,-10 3 1 0,-3-3 1 15,-3-3 0-15,-4 1 1 16,-1 2 1-16,-13-5-1 16,-5 0 0-16,-6 0-1 15,-8 2 1-15,4 1-3 16,-4 2 0-16,1 0 0 15,7-8 0-15,-8 0-1 16,12 3 1-16,-1 0-1 16,5 3 0-16,6-1 1 15,5 1 0-15,-1-6-1 16,4 0 1-16,5-2-1 16,-3-3 1-16,-2-3 0 15,2-2 1-15,-5-1-1 16,-8-2 1-16,-5 0-1 15,2 3 0-15,-8 0-1 16,3 2 0-16,-2 3 0 0,5 0 0 16,2 0-1-16,-2 2 1 15,2 11-1-15,6 3 0 16,5 3 0-16,7 7 1 16,4 0-1-16,-3 9 0 15,2-6 1-15,-4 0 1 16,-1-3 0-16,-5 1 0 15,-3-4 1-15,-2-4 0 16,-1 5 1-16,-4-9 1 16,-12 1-1-16,-7-3 1 0,-5-2-1 15,-6-6 1-15,-8-2-2 16,1-11 0-16,-1-3-1 16,-2-7 0-16,7-1-3 15,9-10 0-15,7-8-10 16,14 0 0-16,13-8-11 15,13-6 0-15,-8-7-2 16,40-3 1-16</inkml:trace>
  <inkml:trace contextRef="#ctx0" brushRef="#br0" timeOffset="8439.6842">20161 4821 23 0,'-24'-29'11'0,"6"10"2"15,15 14 12-15,3-6-21 16,0 1 0-16,-5-6 4 16,5 3 0-16,5-1-9 15,-2 4 0-15,7-1 7 16,1 1 0-16,5 4-3 16,0 4 1-16,2 4-3 15,1 6 1-15,7 5-1 16,-2-2 1-16,5 5-1 15,-5 2 1-15,-3 9 0 16,-2-3 1-16,-6-1 1 16,-8 1 0-16,-5 8 0 0,-5 0 0 15,-3-3-1 1,-5 0 1-16,-3-3-2 0,0 4 1 16,0-7-1-16,0-4 0 15,6 2-2-15,-1 0 1 16,3-2-1-16,3 2 0 15,5-8 0-15,5 6 0 16,-2-1 0-16,5 1 0 16,10-1 0-16,-2 1 0 15,8-1 0-15,-3-5 1 16,-5-2 0-16,-5 0 0 16,-1-1-1-16,-10 1 1 0,-5-3-1 15,-3 8 1-15,-8 2-1 16,-5 6 1-16,5 5-1 15,8-2 0-15,3 2-1 16,10 13 1-16,6-5-1 16,15 0 1-16,-2 3-1 15,5 2 1-15,0-8 0 0,-2 1 1 32,-1 23 1-32,-15-8 0 15,-6-5 1-15,-13-5 1 16,-8 0 0-16,-5 2 1 15,-8-10-1-15,-3-11 1 16,-2-3-3-16,7-2 1 16,-2-2-2-16,8-6 0 15,5-8-1-15,8 0 0 16,0-6-7-16,0-4 1 0,8-1-13 16,11 3 0-16,10 3-5 15,3-3 1-15,5-5-2 16,21 5 1-16</inkml:trace>
  <inkml:trace contextRef="#ctx0" brushRef="#br0" timeOffset="8595.9054">20794 6030 60 0,'0'0'30'0,"-8"5"-35"16,0-5 68-16,0 3-63 16,-5-1 0-16,5 1-22 15,-8 0 0-15,16 2 15 16,-13-16 0-16</inkml:trace>
  <inkml:trace contextRef="#ctx0" brushRef="#br0" timeOffset="14525.8141">10943 4826 36 0,'-16'-24'18'0,"-15"-8"-10"0,25 27 18 0,-2-3-24 16,6 0 1-16,-4-5 2 16,14 5 1-16,6 3-7 15,-4 10 0-15,17 3 5 16,4 18 0-16,14 12-1 15,0 14 0-15,3 1-1 16,5 6 0-16,-8-4-1 16,-3-7 1-16,-10-3-1 15,-3-6 1-15,-8-4 0 16,-2-9 0-16,-6-5-2 16,-5-5 1-16,0-13-8 15,5-16 0-15,-2-6-4 16,2 3 1-16,19-42-2 15,-3-8 1-15,16-3 1 0,5 3 0 16,3 10 9-16,-6 12 1 16,-4 6 3-16,-9 15 1 15,-13 9 2-15,-7 12 0 16,-20 4 1-16,-10 12 0 16,-13 7-2-16,-16 13 0 15,-8 6-2-15,1 5 1 16,-9-3-2-16,5 1 1 15,-7-9-3-15,18-8 1 16,13-10-1-16,11-10 1 16,13-6-1-16,13-6 0 0,3 1 0 15,8 0 1-15,5 5 0 16,0 10 0-16,3 11 1 16,0 14 0-16,5 10 0 15,0 32 1-15,-5 18 0 16,-3 11 0-16,-5-1 0 15,-8 1 0-15,-6 5 0 16,-2-13 1-16,0-5-1 16,-2-22 0-16,-3-4-1 15,5-12 1-15,0-7-8 16,0-11 1-16,7-13-14 16,1-19 1-16</inkml:trace>
  <inkml:trace contextRef="#ctx0" brushRef="#br0" timeOffset="27245.3646">13856 2222 31 0,'-8'-15'15'0,"0"-17"-5"15,6 16 15-15,2-3-24 16,-6 4 1-16,6 1 2 15,-2 1 0-15,-4 8-4 16,-1 5 0-16,-9 29 4 16,-3 16 0-16,-13 32-1 15,-10 26 1-15,-8 21-2 16,-3 24 1-16,3 3-1 16,-6-8 0-16,16-13 0 15,6-30 0-15,10-7-1 16,8-27 0-16,3-13-1 15,10-27 1-15,9-7-6 16,10-27 1-16,7-19-7 16,9-15 0-16,10-27-4 0,6-15 0 15</inkml:trace>
  <inkml:trace contextRef="#ctx0" brushRef="#br0" timeOffset="27495.3675">13827 2175 42 0,'0'-66'21'0,"-5"42"-18"0,5 16 38 15,0 3-40-15,0 5 1 16,8 0 1-16,8 13 0 16,2 16-3-16,6 24 0 0,0 16 3 15,2 31 0-15,3 25 0 16,0 7 1-16,3 16-1 16,-5-5 1-16,-4-8-1 15,-1-27 0-15,-6-4-1 16,-1-14 1-16,-7-16-1 15,0-16 1-15,-8-11-6 16,-5-15 1-16,0-11-9 16,-3-13 0-16,-11-21-8 15,-7-11 0-15</inkml:trace>
  <inkml:trace contextRef="#ctx0" brushRef="#br0" timeOffset="27667.2453">13380 2783 54 0,'-32'8'27'0,"32"11"-34"0,13-11 45 16,11 0-38-16,11 0 1 15,20-3 0-15,11-5 0 16,22-8-9-16,7-5 0 16,11-3-6-16,2-8 1 15</inkml:trace>
  <inkml:trace contextRef="#ctx0" brushRef="#br0" timeOffset="27885.9974">14499 2688 49 0,'-55'45'24'16,"60"-8"-22"-16,8-29 40 0,11 0-42 15,10 3 0-15,6-3 0 16,10-3 0-16,6 0-4 16,2-5 0-16,0 3-10 15,6 2 1-15,-14-5-2 16,-8-8 1-16</inkml:trace>
  <inkml:trace contextRef="#ctx0" brushRef="#br0" timeOffset="28057.886">14417 2992 50 0,'-55'35'25'0,"63"2"-30"0,2-29 51 15,19 10-46-15,8 3 0 16,8-2 0-16,11-3 0 16,13-6-8-16,15-4 1 15,11-14-7-15,11-13 0 16</inkml:trace>
  <inkml:trace contextRef="#ctx0" brushRef="#br0" timeOffset="28651.603">16256 2312 38 0,'-19'-23'19'0,"19"-1"-16"16,6 13 27-16,-1 1-30 15,0-14 1-15,1-3-1 16,2 1 1-16,-8 5-1 16,-6-8 0-16,-4 5 1 15,-11-5 0-15,-9 8-1 16,-7 5 0-16,-8 5 0 15,-10 6 1-15,2 10 0 16,0 3 1-16,0 11 0 16,11 7 0-16,5 8 0 15,16 1 0-15,13 5 0 16,13 4 0-16,11 7-2 0,13-4 0 16,11 4 0-16,-6 4 1 15,3-2-1-15,-5-3 0 16,-8-10 1-16,-9 5 0 15,-12-3 1-15,-13-2 1 16,-14 0-1-16,-11-6 1 16,-12-7-1-16,-12-1 1 31,1-15-2-31,11-1 1 0,15-4-2 16,13-4 0-16,17 14 0 15,15 5 0-15,11 14 0 16,2 18 1-16,3 10 0 15,-10 1 1-15,-6 4 1 16,-5 4 0-16,-5-3-1 16,2-11 0-16,-5-5-5 15,3-14 0-15,5-15-12 16,13-21 0-16,8-19-4 16,16-18 1-16</inkml:trace>
  <inkml:trace contextRef="#ctx0" brushRef="#br0" timeOffset="28807.8924">16452 2603 44 0,'18'-21'22'0,"-7"50"-14"16,-16-5 38-16,-3 13-44 15,-11 8 0-15,-7 19 1 16,-3 7 0-16,-3 6-6 0,3-8 1 16,5-3-12-16,11-11 0 15,2-12-2-15,11-19 0 16</inkml:trace>
  <inkml:trace contextRef="#ctx0" brushRef="#br0" timeOffset="28964.0797">16947 3053 58 0,'-11'43'29'0,"-50"25"-42"0,40-52 58 0,-11 11-45 15,-13 2 1-15,-2-5-19 16,4-3 0-16,17-5 12 15,13-14 0-15</inkml:trace>
  <inkml:trace contextRef="#ctx0" brushRef="#br0" timeOffset="29229.7664">17341 2537 54 0,'58'-8'27'0,"-34"11"-33"16,-14-3 46-16,1 8-40 15,5 8 1-15,0 2 0 16,5 6 0-16,-3 5-1 16,1 3 0-16,-6 5 1 15,-2 3 0-15,-11-6 0 16,-13 1 0-16,-9 2 1 0,6-3 0 16,-7-2 2-16,1-8 0 15,4 5-1-15,10-3 0 16,5-2-1-16,3-13 1 15,11-6-9-15,13-10 1 16,15 2-14-16,6-16 1 16</inkml:trace>
  <inkml:trace contextRef="#ctx0" brushRef="#br0" timeOffset="29359.8125">18142 2855 53 0,'24'29'26'0,"-32"48"-18"0,0-48 36 0,-13 10-43 16,-8 6 0-1,-11 6 0-15,3-6 0 0,0 0-6 16,-5-11 1-16,2-7-12 16,14-9 0-16</inkml:trace>
  <inkml:trace contextRef="#ctx0" brushRef="#br0" timeOffset="29813.4406">18722 2347 44 0,'3'-21'22'0,"-19"7"-12"0,10 12 25 15,-2-1-35-15,-2 3 0 16,7 3 0-16,3 5 1 0,8 8-1 16,8-6 1-16,5 6 0 15,0 3 0-15,1-1 0 16,-1 3 0-16,-3 0 0 15,-5 1 0-15,-7 1 0 16,-6 1 0-16,-13 5 0 16,-17-7 0-16,-1 1-1 15,-4-2 1-15,4-2-1 16,7-3 1-16,13 0-2 16,8 2 0-16,14 3 0 15,10 11 1-15,8 5-1 16,-2 6 0-16,7 2 1 15,1 7 1-15,-1-1 2 16,-5-1 1-16,-8-5 1 16,-15-5 0-16,-12-3 0 15,-10-8 1-15,-5 0-1 16,-5-8 0-16,-9-8-7 16,-2-7 0-16,3-12-14 0,2-15 1 15,8-24-6-15,8-18 1 16</inkml:trace>
  <inkml:trace contextRef="#ctx0" brushRef="#br0" timeOffset="30438.5989">19203 1942 48 0,'-37'-13'24'0,"11"2"-25"0,23 6 39 0,3 5-37 16,11-5 0-16,-1-3 2 15,12 5 1-15,1 3-5 16,4 8 1-16,10-5 2 16,5 7 0-16,11 9 0 15,-5 7 0-15,-6 9-2 16,6 2 1-16,-9 5 0 15,-7-5 0-15,-8 3 0 16,-8 2 0-16,-16 6 0 16,-8-17 0-16,-16 12 1 15,-13-1 0-15,-5 3 0 16,-6 3 0-16,14-3-1 16,5-6 1-16,10-2-1 0,6-10 1 15,13-6-3-15,13-8 1 16,11-2 0-16,8-6 0 15,2-2-1-15,6 2 1 16,-3 0 0-16,-3 6 0 16,-2 7 0-16,-16 14 0 15,-6 16-1-15,1 13 0 16,5 13 0-16,0 2 0 16,0-1 1-16,-3-9 0 0,3-3 0 15,-3-2 0-15,3-11 2 16,-8-5 1-16,-6-2 0 15,-4-9 1-15,2 3-1 16,-19-5 0-16,-7-6 0 16,-3-7 0-16,-11-6-2 15,-5-5 1-15,-3-3-4 16,1-13 1-16,7-5-12 16,3-3 1-16,21 0-9 15,11-10 1-15,13-8-1 16,5-1 0-16</inkml:trace>
  <inkml:trace contextRef="#ctx0" brushRef="#br0" timeOffset="30547.9851">20100 3352 54 0,'40'13'27'0,"-32"27"-33"16,-16-27 60-16,-5 6-59 16,-11 7 0-16,-10 6-27 0,-3-16 0 15</inkml:trace>
  <inkml:trace contextRef="#ctx0" brushRef="#br0" timeOffset="35509.5002">9988 5805 19 0,'-11'-13'9'0,"-18"-3"-6"0,16 11 10 15,-5 5-12-15,-9 5 0 16,-5 5 1-16,-7 4 0 15,-4 9-2-15,-4 9 0 0,10 5 1 16,-6 8 1-16,-2 6-1 16,0-7 0-16,0 1-3 15,11 3 0-15,13 2-5 16,16-2 1-16</inkml:trace>
  <inkml:trace contextRef="#ctx0" brushRef="#br0" timeOffset="66544.2218">16079 7504 33 0,'-27'0'16'0,"-7"-3"-6"15,23 0 16-15,-2 1-23 16,0-1 0-16,-3-2 2 16,3-1 1-16,5 4-7 15,2-1 0-15,6 3 4 16,8-3 0-16,8 3-2 15,3 0 1-15,7 0-2 16,9 3 1-16,15 2-1 16,11 3 0-16,13-2 0 0,8-1 1 15,21 0-1-15,16 3 1 16,3-5 0-16,18 2 1 16,11-2-1-16,5-3 1 15,3 5-1-15,2-5 1 16,3 0-1-16,-5 0 1 15,-14 0-1-15,-18 0 1 16,-10 0-2-16,-14 0 1 16,-18-3 0-16,-19 3 0 15,-18 0-1-15,-17 0 1 16,-15 0-1-16,-16 0 1 0,-16 0-1 16,-5 6 1-16,-13-1-1 15,-19 0 0-15,-13 1 0 16,-19-1 0-16,-5-3 0 15,-8-2 0-15,-18 3-1 16,-1 2 0-16,-12 1 0 16,-12-1 1-16,6 3-1 15,-7-3 0-15,-4-2-1 16,6 2 1-16,8-2 0 16,7-1 1-16,6-2-1 15,5 0 1-15,24 0-1 16,16-2 1-16,21-1 0 15,11-2 0-15,18-3-1 0,19 0 1 16,16 5-1-16,18 1 1 16,18-1-1-16,11 3 0 15,17 0 0-15,17 3 0 16,17 2 0-16,18-2 1 16,16-1 0-16,5-2 0 15,13 0 0-15,-2 3 0 16,-3-3 0-16,-8 0 1 0,-10 0-1 15,-11 3 0-15,-24-3 0 16,-24 0 1-16,-15 0 0 16,-22-3 1-16,-5-2-1 15,-21 2 0-15,-21 0-3 16,-11-5 1-16,-19 0-13 16,-4-2 0-16,-9-3-2 15,-15-8 1-15</inkml:trace>
  <inkml:trace contextRef="#ctx0" brushRef="#br0" timeOffset="69342.1554">11388 9313 15 0,'0'0'7'0,"5"-2"0"15,-5 2 8-15,0 0-12 16,0 0 1-16,0 0 3 15,0-6 0-15,0 1-8 16,0 0 1-16,0 5 6 16,0-8 1-16,0 3-2 15,0 5 0-15,0-6-2 16,0 6 0-16,3 3-1 16,-3 2 0-16,0 11-2 15,0 5 1-15,0 3 0 16,0 5 0-16,0 6 0 0,0-1 1 15,0 0 0-15,0-2 1 16,0-11-1-16,0-5 0 16,0 0 0-16,0-5 0 15,0-3 0-15,-3 2 0 16,-2-7-1-16,5-9 1 16,0-7-1-16,5-8 1 15,-2 0-2-15,-3-13 1 16,13-4-1-16,-5 1 0 15,0 6 0-15,8 2 0 16,2 5-1-16,-7 11 0 0,5 10 0 16,-3 11 0-16,-5 13 0 15,0 0 0-15,-8 8 1 16,0 6 1-16,-3-1 1 16,-2-10 1-16,2 0 0 15,-2-3 1-15,-1-8 0 16,6-2 0-16,6-3-1 15,2-14 1-15,8-15-2 16,5-5 1-16,3-9-2 16,-1-2 0-16,6 3-2 15,3 7 1-15,-5 6-1 16,-6 8 0-16,-3 5 0 16,-10 8 1-16,0 8 0 15,-8 3 0-15,8-1-4 16,-5 3 1-16,2-2-10 0,0-3 1 15,9 0-7-15,-4-3 0 16</inkml:trace>
  <inkml:trace contextRef="#ctx0" brushRef="#br0" timeOffset="69810.889">11861 9451 40 0,'-8'13'20'0,"16"0"-19"0,-8-13 28 15,0 0-28-15,0 0 1 16,8-8 0-16,-3 0 1 15,6-5-4-15,-3-3 1 16,0-5 2-16,-3 0 1 0,1 0-1 16,-12 0 0-16,1 2 0 15,0 6 0-15,-1 8-1 16,1 5 1-16,-6 8-2 16,6 7 1-16,-3 7-1 15,8-4 1-15,0 3-1 16,0-5 1-16,6-3-1 15,1-5 1-15,7-2-1 16,2-6 1-16,2 0-1 16,3 2 1-16,-5-2-1 15,5 0 0-15,-5-2 0 16,0 7 1-16,5 6 0 16,-2 2 0-16,-6 0 0 15,0 0 0-15,-2-2 1 16,-1-6 0-16,-7-2-1 15,5-6 1-15,-3-5-1 0,3-2 0 32,-3-1-1-32,3 0 1 15,3 6-2-15,-3 0 1 16,8 0-3-16,-6 2 1 16,6-2-8-16,0-3 0 15,5-8-6-15,-2-5 0 16</inkml:trace>
  <inkml:trace contextRef="#ctx0" brushRef="#br0" timeOffset="70592.144">12345 9133 29 0,'-2'-34'14'0,"-3"-6"-2"0,-1 32 15 0,6 8-26 15,0 0 0-15,0 8 2 16,0 8 1-16,0 13-3 16,0 8 1-16,0 8 3 15,0 0 0-15,-2 3 0 16,-4-8 0-16,1-6-1 15,0-5 1-15,-3-2-1 16,5-9 0-16,-2-7-1 16,5-6 1-16,5-5-2 15,-2 0 1-15,10 0-3 16,0 0 1-16,6 0-2 16,2-5 0-16,0 5-1 15,-2 2 1-15,2 4 0 16,-5-1 0-16,0 0 2 15,-6-2 0-15,-2-1 0 0,-5 1 1 16,-6-3-1-16,-5 3 1 16,-2-1-1-16,-9 1 0 15,0 0-1-15,4-1 1 16,1-2-2-16,6 0 1 16,8-2-1-16,8-4 1 15,11 1-1-15,7 0 1 16,3-3-1-16,11 0 0 15,2 0 0-15,-2 3 0 16,-3-1 0-16,-5 4 0 16,-6 2 0-16,-4 2 0 0,-7 1 2 15,-4-3 0-15,2 3 0 16,-5 2 0-16,0 0 0 16,-3 1 0-16,-2 2 0 15,0-3 0-15,-1 0-1 16,1-2 1-16,5-3-1 15,3-6 0-15,7 1-2 16,6 3 1-16,2-9-1 16,1-5 1-16,-3-2 0 15,-3 2 0-15,-5 0 0 16,-6 3 0-16,-4-1 2 16,-9 1 0-16,-5 3-1 15,-8 2 1-15,3 5-1 16,-3 8 0-16,3 3-1 15,7 3 0-15,6 2 0 16,6 3 0-16,4-3 0 0,1 3 1 16,2 3 0-16,-2-1 0 15,-1-2 1-15,-7-3 1 16,-3 0 0-16,-3-2 0 16,-5-6-1-16,3-2 1 15,2-8-6-15,3-6 1 16,6-5-9-16,4-13 1 15,4-13-8-15,4-17 1 16</inkml:trace>
  <inkml:trace contextRef="#ctx0" brushRef="#br0" timeOffset="70982.7784">13187 8877 41 0,'18'-24'20'0,"-15"32"-13"0,-3 0 31 0,-3 13-38 16,-2 8 1-16,0 13 1 15,-3 11 0-15,3 11-2 16,-1-3 1-16,1 5 1 15,-6-13 0-15,6 0 0 16,2-11 1-16,3-8-1 16,3-10 1-16,2-8-2 15,9-11 1-15,1-7-1 16,4-6 1-16,2-5-2 16,3 2 1-16,2 6-2 15,-2 5 1-15,0 5 0 16,-5 0 1-16,-4 3 0 15,-7 3 1-15,-2-3 0 16,-1 0 1-16,0-6-2 16,1-4 1-16,-1-1-8 0,0-8 1 15,3-4-9-15,-3-9 1 16,-2-3-6-16,0-4 1 16,-3-1 2-1,2 29 16 1,-10-13-1-16,3 6 1 15,-3 4 5-15,8 6 1 16,3 3-6-16,7 0 0 16</inkml:trace>
  <inkml:trace contextRef="#ctx0" brushRef="#br0" timeOffset="71357.7803">13594 9207 41 0,'-13'45'20'0,"-5"43"-13"16,15-64 31-16,0 13-35 15,1 2 1-15,4 14 1 16,1 0 1-16,2-5-8 16,0-3 0-16,1-8 3 15,-4-5 0-15,1-11-5 16,0-11 0-16,-1-7-4 16,-2-11 1-16,-2-8 0 15,-6-8 0-15,-3-13 1 16,6-8 1-16,0-8 3 15,7-2 0-15,4 5 2 16,7 2 1-16,3 6 1 16,5 12 0-16,3 9 1 0,-3 13 1 15,3 8 1-15,-3 8 1 16,-5 8 0-16,-8 8 1 16,-6 0 0-16,-4 5 0 15,-1 0-1-15,-8 0 0 16,-2-5-3-16,-5-3 1 15,-1 0-18-15,8-7 0 16,-4-14-3-16,7-6 0 16</inkml:trace>
  <inkml:trace contextRef="#ctx0" brushRef="#br0" timeOffset="72529.6987">14139 9459 38 0,'-16'-5'19'0,"1"-3"-16"0,12 8 29 16,0-3-29-16,1 3 1 16,-4 0 2-16,4 3 1 15,4 5-8-15,6 7 1 16,3 7 5-16,2-4 1 0,-2 11-2 16,2-2 0-16,0-1-2 15,3-5 1-15,3-2-1 16,-6-9 0-16,3-7-1 15,0-8 1-15,-3-3 0 16,0-5 0-16,-2-6-1 16,2-2 1-16,-3 0-1 15,6 2 0-15,3-2-1 16,-1 3 0-16,6 4 0 16,8 4 0-16,-6 2 0 15,1 0 0-15,-3 3 0 16,-6-1 1-16,-7 4 0 15,-6 7 0-15,-5 8 0 16,0 6 1-16,5 2-1 16,1-5 1-16,4 5-1 15,6-8 1-15,0 0-1 16,-3-5 0-16,0-5 0 0,-5-3 0 16,0-11-4-16,3-7 0 15,-6-3-7-15,0-6 1 16,-2 1-6-16,-3-1 1 15,0 1-2-15,-5-1 1 16,-3 9 5-16,-3 5 1 16,1 5 8-16,-4 5 0 15,9 3 4-15,0 3 1 16,5 2 0-16,8 3 0 16,5 0-2-16,0-3 1 0,8 0-3 15,3 3 1-15,0-2 1 16,-5 4 0-16,-1 9 2 15,-7 5 0-15,2-1 1 16,-3 1 0-16,6 0 1 16,0-11 0-16,-3 0 0 15,6-7 1-15,-3-6-1 16,-6-8 1-16,-4-3-2 16,-6-7 1-16,-3 2-1 15,-5 3 0-15,-2-3-4 16,-1 0 0-16,-2-8-9 15,7-2 0-15,4-6-7 16,7-11 0-16,11-4-3 16,5-6 1-16,6 3 2 15,4 5 0-15,1 10 13 16,-3 6 0-16,-2 8 10 0,-6 5 1 16,0 8 4-16,-8 11 1 15,0 15-1-15,-2 25 1 16,0 10-5-16,-6 10 1 15,-5 9-5-15,0-1 0 16,0-2-2-16,3-6 0 16,-1-7-8-16,3-11 1 15,3-11-13-15,0-10 0 16,8-11-3-16,0-10 0 16</inkml:trace>
  <inkml:trace contextRef="#ctx0" brushRef="#br0" timeOffset="73060.9356">15208 9382 56 0,'-8'-8'28'0,"16"13"-36"15,3-2 55-15,-1 5-46 16,12 3 0-16,-4-3 0 15,3-3 0-15,-2 3-2 16,2-3 1-16,-5 0 1 16,-6-2 1-16,1 0-1 15,-8-1 0-15,-6-4-1 16,-8-1 1 0,-20 3-1-16,2 0 0 15,5 5-1-15,5 9 0 16,11 4 0-16,8 1 1 15,8 2-1-15,8-3 1 16,5-7 0-16,3-11 0 16,5-8-6-16,8-13 1 15,3-8-4-15,-8-6 0 16,-1-4-2-16,-4-12 0 16,-3-4 0-16,-6-9 1 15,-7 6 7-15,-3-3 0 0,0 8 8 16,-6 8 0-16,-2 11 5 15,-2 18 0-15,-1 16 0 16,-2 19 0-16,-1 20-2 16,1 17 1-16,0 13-4 15,2-1 0-15,-2 6-4 16,10-7 0-16,0-9-6 16,-2-11 1-16,2-10-7 15,1-5 0-15,2-13-5 16,0-11 0-16</inkml:trace>
  <inkml:trace contextRef="#ctx0" brushRef="#br0" timeOffset="73201.5743">15446 9213 55 0,'-13'5'27'0,"21"27"-39"0,3-27 52 15,5 0-53-15,7 1 1 16,4-4-15-16,7 4 0 15</inkml:trace>
  <inkml:trace contextRef="#ctx0" brushRef="#br0" timeOffset="73431.0984">15830 9459 56 0,'-3'13'28'0,"3"14"-32"0,3-25 50 16,0 1-45-16,5-6 1 15,-3-5 0-15,3-5 0 0,5 0-3 16,-5-6 0-16,-3-2 3 15,-5 0 0-15,-5 2 0 16,-6 6 0-16,-7 11 0 16,-3 9 0-16,2 4-1 15,9 8 1-15,4 7-4 16,9 3 0 0,8-5-11-16,10 0 0 0,8-3-6 0,8-10 1 15</inkml:trace>
  <inkml:trace contextRef="#ctx0" brushRef="#br0" timeOffset="73884.2575">16174 9554 41 0,'32'-13'20'16,"-19"-14"-10"-16,-10 19 31 0,-3-2-37 15,-3-3 0-15,-2 2 2 16,-1-5 0-16,-2-2-7 16,-5 2 0-16,0 0 5 15,-8 5 1-15,0 6-4 16,-1 8 0-16,1 7-1 15,0 4 0-15,11 7 0 16,4 2 0-16,1 1 0 16,5 0 0-16,8 5 1 15,0-10 0-15,8-6 0 16,5-10 0-16,-3-3 0 16,6-11 0-16,0-10-1 15,0-3 0-15,-3-5 0 0,-2-5 1 16,-4-9-1-16,-4-7 0 15,-6-3-1-15,1 0 1 16,-12 8-1-16,4 5 1 16,-1 14-1-16,-2 10 0 15,2 13-1-15,0 14 1 16,3 18 2-16,0 13 0 16,0 9 2-16,0 18 0 15,0 5 1-15,0 5 1 16,0 0 0-16,0-5 1 0,3-15-1 15,2-9 0-15,1-8-2 16,2-7 1-16,-3-12-2 16,0-9 1-16,0-4-15 15,3-10 0-15,3-10-10 16,-14-17 0-16</inkml:trace>
  <inkml:trace contextRef="#ctx0" brushRef="#br0" timeOffset="77945.7559">11546 8025 10 0,'-10'8'5'0,"-3"-8"1"15,13 0 5-15,-3 2-9 16,-2-2 0-16,2 0 0 15,-2 0 1-15,-9 3-4 16,7 2 0-16,-9 3 3 16,8 0 0-16,-13 3-1 15,-3 2 1-15,-5 0 1 16,-8 3 0-16,-3-3 0 0,0-2 1 16,-2-3 0-1,2-5 0-15,6-11 0 0,2-11 0 16,3-10-2-16,10-13 1 15,1-19-2-15,7-5 1 16,6-11-1-16,5 5 0 16,5-2-1-16,3 8 1 15,6 5 0-15,1 6 0 16,1 7-1-16,-8 8 1 16,0 9 0-16,0 4 0 15,-8 6-1-15,0 8 1 0,-8 5-1 16,0 8 1-16,-5 5-1 15,-3 6 1-15,-8 2-1 16,3 3 0-16,-3 8 0 16,0 7 0-16,-5-4 0 15,8 5 0-15,5 2-1 16,8-5 0-16,8-2 0 16,8-6 1-16,14-8-1 15,9-8 1-15,14-7 0 16,16-6 0-16,-3-3 0 15,-2 1 1-15,-6-6 0 16,-13-3 0-16,-5-2 0 16,-11-5 0-16,-5 7 0 15,-16-2 1-15,-13-3-1 16,-14 0 1-16,-7 3-1 16,-14 0 1-16,-2 5-2 0,-3 3 1 15,13 0-9-15,6-3 0 16,8 0-5-16,-1 3 0 15</inkml:trace>
  <inkml:trace contextRef="#ctx0" brushRef="#br0" timeOffset="91594.7291">16804 9223 36 0,'-51'-2'18'0,"17"4"-9"0,29-2 19 0,5 0-24 15,13 3 0-15,16 0 3 16,13 2 0-16,14-2-8 16,13 2 0-16,7 3 5 15,4 0 1-15,-6 0-2 16,-13 5 0-16,-6-5-2 16,-10 0 1-16,-10-6-4 15,-6 1 1-15,-13 0-6 16,-8-1 0-16,-11 1-4 15,-16 0 1-15,-18-1-2 16,-10 4 0-16,-14 2 3 16,3-1 0-16,-8 1 7 15,-3 0 0-15,11 6 6 16,10 4 0-16,8-7 2 16,19 5 1-16,16-1-1 0,15 1 1 31,49-5-2-31,-1-8 0 15,0-6-3-15,0-5 0 16,-5-11-4-16,-8-4 0 16,-5-6-1-16,-14-6 1 15,-10-2-1-15,-16-5 1 16,-10-1 1-16,-6 1 0 16,-13 0 2-16,-3 7 1 0,0 9 0 15,0 5 1-15,9 5 1 16,9 8 0-16,12 8 0 15,12 8 0-15,14 8-1 16,16 5 0-16,7 11-1 16,1 5 0-16,0 0-1 15,-1 0 1-15,-15 0 0 16,-11 5 1-16,-16-5 1 16,-5 3 0-16,-21 2 1 0,-13-5 0 15,-14 0-5-15,-2-2 1 16,0-6-17-16,7-11 1 15,17-12-3-15,10-17 1 16</inkml:trace>
  <inkml:trace contextRef="#ctx0" brushRef="#br0" timeOffset="92168.7202">18346 9160 30 0,'11'-24'15'0,"10"3"-7"15,-18 16 22-15,2-3-29 16,-5-3 0-16,-5 0 1 0,-1 1 1 15,1-1-1-15,-11-2 0 16,-8 3 3-16,-7-1 0 16,-12 6-1-16,-4-1 1 15,-9 6-1-15,3 8 0 16,6 3-3-16,-1 2 1 16,6 0-2-16,5-2 0 15,13 2-1-15,13-2 0 16,11 2 1-16,5 3 0 15,19 8 0-15,21 2 0 0,21 8 0 16,3 4 0-16,3 4 0 16,4-10 1-16,-4-1-1 15,-11 1 1-15,-6 0 0 16,-18 0 0-16,-13-3 1 16,-16-3 1-16,-19 6 1 15,-12 0 0-15,-7 2 0 16,-15-5 0-16,-13-8 0 15,-8-5 0-15,0-5-2 16,-3-9 1-16,16-9-2 16,11-12 0-16,10-5-3 15,6-5 1-15,12-3-9 16,17 6 1-16,21-6-11 16,13 0 0-16,16-2 0 15,18-3 1 1</inkml:trace>
  <inkml:trace contextRef="#ctx0" brushRef="#br0" timeOffset="92715.5865">19558 9141 35 0,'-11'-18'17'0,"6"10"-17"0,2 5 33 15,-2-2-31-15,0 0 1 16,-3-3 2-16,-5 0 1 15,-3-3-7-15,-5 1 0 16,-6-1 5-16,1 0 1 16,-1 4-2-16,1 4 0 15,-11 0-1-15,-8 3 1 16,0 6-2-16,-5 4 1 0,-6 6-1 16,0 8 0-16,-2 8-1 15,16 5 0-15,8 2-1 16,7 9 0-16,6 0 0 15,13-1 1-15,13 3 0 16,22-5 0-16,12 3 1 16,17-3 0-16,7-11 0 15,1-7 1-15,7-9 0 16,1-7 0-16,-6-6-1 16,-8-10 0-16,-5 0-3 15,-16-6 0-15,-5-2-6 16,-16-3 1-16,-3-5-7 15,-13 0 1-15,-13-6-4 16,-8 1 1-16</inkml:trace>
  <inkml:trace contextRef="#ctx0" brushRef="#br0" timeOffset="92903.0468">18947 9308 35 0,'-61'11'17'0,"32"-6"-15"0,29-5 31 15,13 3-28-15,11-1 0 16,16 3 2-16,15 1 1 15,11-4-10-15,3 1 0 16,5-6 6-16,3-2 0 16,2-3-6-16,-5-2 0 15,-5-9-6-15,-13-2 1 16,-17-6-8-16,-7 1 1 16</inkml:trace>
  <inkml:trace contextRef="#ctx0" brushRef="#br0" timeOffset="93153.1095">19381 8782 36 0,'-11'-8'18'0,"16"8"-14"15,-2 5 27-15,0 3-26 16,2 5 0-16,-13 8 2 16,0 14 1-16,-13 18-10 15,2 26 1-15,-7 13 5 16,-6 4 1-16,-7 2-2 15,4 2 0-15,3-7-2 16,9-11 1-16,7-11-2 16,2-10 1-16,9-13-3 15,5-11 0-15,13-8-11 16,9-16 0-16,15-13-4 16,8-16 1-16</inkml:trace>
  <inkml:trace contextRef="#ctx0" brushRef="#br0" timeOffset="93917.4539">20487 8787 46 0,'-3'-16'23'0,"11"32"-28"15,-8-6 41-15,3 12-34 16,2 9 0-16,-5 9 1 16,8 5 1-16,-6 0-5 15,9 3 1-15,-3-6 4 16,0-8 0-16,-5-5-1 15,-3-7 1-15,-3-12-1 16,-10-5 0-16,-3-2-1 16,-8-8 1-16,-13-3-2 15,-5-3 0-15,2 3-1 16,0 0 0-16,-10 3-1 16,2 0 1-16,6 2-1 0,10 3 1 15,-2 5-1-15,15 3 0 16,6 0 0-16,18-5 0 15,11 0 0-15,3 2 0 16,15 6 0-16,14 4 0 16,13 7 0-16,10 7 0 15,-2 8 1-15,-11 2 0 16,-10-2-1-16,-3 3 1 16,-16 0 1-16,-11-3 0 15,1 0 0-15,-16 3 1 0,-14-3-1 16,-15-6 0-16,-6-2 1 15,-19-5 0-15,-4-8-1 16,2 0 1-16,0-5-1 16,-13-9 0-16,13-7-1 15,5-11 0-15,14-2-1 16,5-1 0-16,13 3 0 16,8 3 0-16,16 5-1 15,5 8 0-15,8 13 1 16,3 14 1-16,0 4 1 15,5 6 0-15,3 1 1 16,2-7 0-16,-7-4 1 16,7-3 0-16,-7-3-1 15,-1-5 1-15,-10-6-11 16,-3-5 1-16,6-2-11 16,2-3 0-16,0-13-1 15,3-6 0-15</inkml:trace>
  <inkml:trace contextRef="#ctx0" brushRef="#br0" timeOffset="94042.456">21124 9771 60 0,'-5'0'30'0,"-19"11"-41"0,16-11 64 16,-8 0-66-16,-5 0 1 16,-8 0-21-16,0-11 1 15</inkml:trace>
  <inkml:trace contextRef="#ctx0" brushRef="#br0" timeOffset="122750.6732">11279 10208 36 0,'0'-8'18'0,"11"-8"-12"16,-6 8 19-16,-2 0-22 16,2 0 1-16,3 3 3 15,0 2 1-15,-3 6-9 16,3 7 0-16,3 6 7 16,-3 5 0-16,5 8-2 15,-8 1 1-15,3 7-2 16,0-3 0-16,-5 0-1 0,5-5 1 15,-3-5 0-15,-2-3 0 16,-3-5-1-16,0-8 1 16,0-8 0-16,-3-8 0 15,-5-5 0-15,-5 0 0 16,-3-6-2-16,-13-2 1 16,-8-5-1-16,-3 2 0 15,-5 3-1-15,-3 2 0 16,-2 9-1-16,13 4 0 15,-8 6 0-15,5 6 0 16,6 2-1-16,10 2 1 0,0 1-1 16,11-3 1-16,11 2 0 15,4 1 1-15,11-1-1 16,3 1 1-16,13 2 0 16,11 6 0-16,18 2 0 15,-5 3 0-15,0-3 0 16,0 8 0-16,-13 8 0 15,-3-5 0-15,-11 0 0 16,-10-6 1-16,-5 3 0 16,-6-5 0-16,-13 0 0 15,-13-6 1-15,-8-2-1 16,-8-3 1-16,-3-7-1 16,-8-6 1-16,-2 0-2 15,5-8 1-15,-2 0-1 16,-4 0 1-16,14 0-1 0,8 3 0 15,11 2-2 1,4 3 1-16,9 3-1 0,10 10 0 16,11 5 0-16,-3 1 0 15,17 5 1-15,1 2 1 16,1 3 1-16,10 0 0 16,-12-2 0-16,-4-3 1 15,-5-8-1-15,-5-3 1 16,-8 3 0-16,5-3 0 15,-10-8-6-15,2-8 1 16,0-7-15-16,14-11 0 0,2-19-3 16,8-13 0-16</inkml:trace>
  <inkml:trace contextRef="#ctx0" brushRef="#br0" timeOffset="123156.9856">12009 10382 42 0,'-13'-5'21'0,"5"-16"-23"16,8 15 34-16,-2-1-29 15,-1-1 0-15,-5 0 1 16,0 2 1-16,-2 4-6 0,-9 2 0 31,-26 10 5-31,-5 9 0 16,-1 7-2-16,-7 6 1 15,13-3-1-15,8 6 1 16,5 4-1-16,17 4 0 16,9-4-1-16,12 4 1 15,15 2 1-15,11-8 0 16,13-3-1-16,-1-8 1 15,7-2 0-15,12-8 0 16,-10-5 0-16,0-6 0 0,0-5-2 16,-3-3 0-16,-10-7-6 15,-8-6 0-15,-11-3-8 16,-5-4 1-16,-16 4-8 16,-16-2 1-16</inkml:trace>
  <inkml:trace contextRef="#ctx0" brushRef="#br0" timeOffset="123328.8331">11724 10612 37 0,'-45'22'18'0,"47"-7"-13"16,14-12 25-16,5 2-27 15,14 1 1-15,4-1 0 16,9-2 0-16,8-3-6 16,-1 0 1-16,6 0 2 15,-8-6 0-15,-3-2-8 16,-10-5 0-16,-6 0-6 15,-7-6 0-15</inkml:trace>
  <inkml:trace contextRef="#ctx0" brushRef="#br0" timeOffset="123578.8645">11943 10152 43 0,'-2'-13'21'0,"4"18"-15"0,-2 0 36 15,3 9-38-15,-3 9 0 16,-3 17 2-16,-5 8 1 16,-5 7-8-16,5 22 1 0,-2 5 5 15,-1 3 1-15,-5-3-3 16,8-6 1-16,0-15-1 16,-2-13 0-16,10 0-3 15,2-14 0-15,12-13-12 16,4-8 0-16,16-7-8 15,-2-17 1-15</inkml:trace>
  <inkml:trace contextRef="#ctx0" brushRef="#br0" timeOffset="124250.6915">12861 10173 52 0,'-23'-16'26'0,"12"0"-25"0,11 16 40 16,3 6-40-16,5 4 0 15,0 6 1-15,-1 8 1 16,4 2-4-16,-3 4 1 16,-3-4 2-16,-2-7 1 15,-3-1 0-15,-3-5 0 16,-2-5 0-16,-3 0 1 15,-5-3-1-15,2-7 1 16,-5-6-2-16,-5 0 1 16,-11-3-3-16,-10 3 1 15,-6 3-1-15,3 0 0 0,1 5-1 16,6 5 0-16,4 6-1 16,10-1 1-16,11-2-1 15,10 5 1-15,11 6-1 16,13 2 1-16,11 6 0 15,13-1 1-15,0 11 0 16,0 3 0-16,3 5 0 16,-14-6 0-16,-7 1 0 15,-9 0 1-15,-7-8 0 16,-11-1 0-16,-8 4 0 16,-3-6 1-16,-15-5 0 15,-11-6 0-15,-8-5 0 16,-3-5 0-16,1-5-1 15,-1-6 1-15,6-2-2 16,7-6 1-16,9-7-1 0,5-1 0 16,10-2-1-1,6 3 1-15,13 2-2 0,15 11 1 16,7 13-1-16,7 7 1 16,5 4 0-16,0 7 1 15,-5 3 0-15,-8-2 1 16,-2-1 1-16,-3-2 0 15,-8-11 0-15,-6 3 0 16,-5-8-11-16,3 0 0 16,-2-10-10-16,-6-9 0 15</inkml:trace>
  <inkml:trace contextRef="#ctx0" brushRef="#br0" timeOffset="125641.3352">18627 6750 34 0,'-16'-19'17'0,"16"-23"-8"15,2 28 18-15,-2 1-24 16,-2-11 0-16,-4-2 2 15,-4-6 1-15,-9-8-8 16,-12-10 1-16,-9 3 4 16,-8-1 0-16,-18-5-2 15,-18 13 1-15,-9-2-2 16,-21-3 0-16,-16 11 0 0,-7 7 0 16,-19 6-1-16,-14 10 1 15,-9 11-1-15,-12 11 1 16,6 10 0-16,-8 14 0 15,13 23-1-15,0 8 1 16,26 8 0-16,12 8 0 16,20 16 0-16,29 2 1 15,22 6-2-15,21 3 1 16,28 13 0-16,25-1 0 16,23-10 0-16,33 3 0 0,25 0 1 15,33-6 0-15,20-12 1 16,30-12 0-16,18-12 0 15,30-22 1-15,12-16 0 16,9-5 0-16,-1-15-1 16,-5-14 1-16,-5-16-1 15,-16-11 0-15,-18-23 0 16,-14-11 0-16,-13-5 0 16,-19-8 0-16,-28-19 0 15,-25-12 1-15,-15-7-2 16,-27-22 1-16,-20-1-2 15,-30-11 0-15,-27-13-3 16,-31 6 1-16,-32 2-2 16,-34 13 1-16,-38 17-5 15,-44 28 1-15,-48 38-10 16,-56 44 1-16</inkml:trace>
  <inkml:trace contextRef="#ctx0" brushRef="#br0" timeOffset="130422.1136">13891 10565 28 0,'0'-5'14'0,"10"5"-7"0,-2-6 15 15,-3 4-21-15,1-1 1 16,-1 3 1-16,3 3 1 16,-3-3-4-16,1-3 0 0,-4-2 4 15,1-3 1-15,-3-6-2 16,0 4 1-16,-3-1-1 15,-2 1 0-15,-3-1-1 16,-5 1 0-16,2 2-2 16,-5 2 0-16,0 1 0 15,3 2 0-15,-3 1 0 16,6 2 1-16,-4 0-1 16,7-3 1-16,-4 3 0 15,6 0 1-15,-1-3 0 16,1 3 1-16,0 0-2 15,2 0 1-15,0 0 0 16,1-2 0-16,-1 2-2 16,1-3 1-16,-1 3-1 15,3 0 1-15,-3-2-1 16,3 2 0-16,0 0-1 0,0 0 1 16,0 0 0-16,0 0 0 15,0 0 0-15,0 0 0 16,0 0 0-16,0-3 1 15,0 3-1-15,0-5 0 16,0 5 0-16,0-6 0 16,3 4-1-16,2 2 1 15,0 5-1-15,1 6 0 16,2 7 0-16,-3-2 0 16,3 29 1-16,0 3 1 15,-5-1 0-15,-3-2 0 16,0-5 1-16,0-8 0 15,-3-3 0-15,3-8-1 16,0 0 1-16,0-10 0 16,0-6 1-16,0-5-2 15,5-8 1-15,0-11 0 16,3-10 0-16,3-8-1 16,-6 0 1-16,3-2-2 15,3-4 0-15,-1 4 0 16,4-1 0-16,-4 11-1 15,3 5 1-15,-5 5-2 16,6 6 1-16,-4 8-1 16,3 10 1-16,-5 8-1 15,6 11 1-15,-6 3 0 16,-1 10 0-16,-4 2 1 16,-3 4 0-16,-3 4 1 0,1-12 0 15,-1-6 1-15,1-3 0 16,-1-7 0-16,3-3 0 15,3-6 0-15,-1-12 0 16,11-14-1-16,1-8 1 16,4-13-1-16,3 0 0 15,0-3-1-15,1 0 1 16,-6 6-2-16,-1 5 1 16,1 5-1-16,-5 11 1 15,-3 8-1-15,0 10 0 0,-3 0 0 16,-2 11 0-16,2 16 0 15,3 2 1-15,-3 3 0 16,3 3 0-16,8-6 0 16,5-5 1-16,3-7 0 15,2-6 0-15,4-11 0 16,-1-10 1-16,5-11 0 16,-2-3 0-16,-8-10-1 15,-3-5 1-15,-13 2-1 16,-6-5 0-16,-2-3 0 15,-5 0 0-15,-3 14-2 16,-5 7 1-16,2 14-1 16,-5 13 0-16,6 3 0 15,-1 13 0-15,9 10-1 16,2 3 1-16,5-3 0 16,5-5 1-16,9-2 0 0,0-9 1 15,4-10 0-15,6-5 0 16,-2-11-1-16,-3-10 1 15,0-6-1-15,-3 0 1 16,-3 3-1-16,3 5 0 16,-2 5-1-16,-1 11 0 15,-4 11 0-15,-1 5 1 16,-5 2-1-16,0 3 1 16,-6 1 0-16,-2-1 0 15,0-5 0-15,0-3 1 16,3-10-1-16,2-3 1 0,3-6 0 15,3-2 0-15,2-2-1 16,3 2 0-16,2 0 0 16,6 3 1-16,-3-3-6 15,3-3 1-15,3-5-6 16,-1-5 1-16,1-3-5 16,-1-5 0-16,1-8-1 15,-4-3 0-15,-1-5 4 16,-7-2 1-16,-4-4 7 15,0-4 1-15,-6 2 6 16,-2 13 0-16,-3 14 2 16,-3 10 0-16,0 21 1 15,3 14 1-15,0 20-2 16,-2 6 1-16,-1 14-1 16,-2-6 0-16,2 7 0 0,3-4 0 15,0-11-1-15,0-8 0 16,0-8-1-16,3-10 0 15,2-11-1-15,3-8 0 16,0-11-1-16,8-5 1 16,2 3-3-16,6 2 1 15,2 1-1-15,1 2 0 16,-3 8-1-16,-3 2 1 16,-8 4 0-16,-2 2 0 15,-9 5 0-15,-4-3 1 16,-11 1-1-16,-1 2 1 0,-10 1-1 15,6-1 1-15,2-3-1 16,5 1 1-16,6-3-2 16,10-3 1-16,9-2-1 15,7-3 1-15,13-3-1 16,-2-2 1-16,5-3 0 16,0-8 0-16,0-2 0 15,-2-6 0-15,-1 5 0 16,-10 1 1-16,-6-1-1 15,-2 3 1-15,-3 3-1 16,-5 0 0-16,-2 8-1 16,-1 7 1-16,3 3-1 15,-6 11 1-15,4 3-1 16,-1 2 0-16,3 0 1 16,0-2 0-16,0-1 0 15,5-5 0-15,0-7 0 0,6-4 1 16,2-7 0-16,5-5 0 15,-2-9-1-15,-3-2 1 16,-2 8 0-16,-6-3 0 16,-2 0-1-16,-9 0 0 15,-4-3 0-15,-3 6 1 16,-3 3-2-16,0 4 1 16,5 9-1-16,3 5 0 15,5 5 0-15,3 14 1 16,5-1-1-16,-2 6 0 15,0 0 1-15,-3-1 0 0,-3-2 0 16,-5 1 1-16,-3-9 0 31,-5-8 0-31,0 5 0 16,-2-4 0-16,4-12-1 16,4-10 1-16,2-10-8 15,5-11 1-15,8-16-7 16,1-11 1-16,7-7-1 0,3-11 0 15,-1 5 3-15,1-3 0 16,-3 6 9-16,-2 8 1 16,-6 13 7-16,-2 11 0 15,-6 7 0-15,-2 14 1 16,-3 13-3-16,2 16 0 16,4 13-3-16,1 19 0 15,-1 5-2-15,-4 10 1 16,-2 11 0-16,0 0 1 15,-2 0 0-15,-6-8 1 0,-3-15 0 16,6-9 1-16,2-10-1 16,6-11 1-16,5-13-1 15,8-11 0-15,2-10-2 16,3-6 1-16,-2-2-2 16,5 3 0-16,5 7-1 15,-5 6 1 1,5 13-1-16,-5 2 1 15,-3 1 0-15,-5-3 0 16,2-5 1 0,-2-1 0-16,-5-4 0 15,-1-6 1-15,-4-6-7 0,-4-1 0 16,1-9-10-16,-3 0 1 16,0-5-5-16,0-3 0 0</inkml:trace>
  <inkml:trace contextRef="#ctx0" brushRef="#br0" timeOffset="130844.0457">16351 10380 30 0,'3'0'15'0,"5"5"-9"16,-6-2 20-16,4-1-25 15,2 3 1-15,5 9 3 16,-2 10 0-16,4 13-3 16,1 23 0-16,-8 12 5 15,-3 15 0-15,1 14 1 16,-1-6 1-16,-10 0-2 15,2-10 1-15,3-11-3 16,3-11 0-16,2-10-2 16,0-10 0-16,-2-19-3 15,5-14 1-15,0-13-5 0,-8-12 1 16,-5-22-4-16,-1-14 1 16,-2-7-2-16,-2-11 0 15,4-23-1-15,1-6 0 16,5 10 4-16,5 9 1 15,6 13 2-15,0 10 0 16,5 14 3-16,-1 10 1 16,15 11 1-16,-4 16 1 15,0 7 0-15,1 14 0 16,-6 8 1-16,-8 5 1 16,-5 3 0-16,-10 5 0 0,-14-3 0 15,-8-4 0-15,0-4-2 16,-2-5 1-16,-3-2-16 15,-6-6 1-15,9-13-9 16,4-16 0-16</inkml:trace>
  <inkml:trace contextRef="#ctx0" brushRef="#br0" timeOffset="132040.1195">17402 10406 39 0,'2'-13'19'0,"12"5"-10"16,-14 8 22-16,2-8-27 16,1 0 0-16,2-3 1 15,0 1 0-15,-5-3-6 16,0-1 0-16,-8 1 4 15,-5 3 1-15,-8 2-2 16,-5 2 0-16,-6 6-1 0,8 6 0 16,8 4-1-16,3 6 1 15,10 5-1-15,6 8 1 16,10 6 0-16,0-6 0 16,3 3 1-16,-5 2 1 15,-3 3 0-15,-8-5 1 16,-11-6-1-16,-5 1 1 15,-5-6-1-15,-3-3 0 16,1-4-6-16,1-12 0 16,6-7-8-16,9-11 0 0,7-8-9 15,7-15 1-15,17-6-1 16,11-11 0-16,-1 1 10 31,-5 62 10-31,11-70 5 16,13 29 1-16,-8 20 9 15,-8 25 1-15,-8 10 1 16,-8 13 0-16,-5 4-9 16,-3 4 1-16,-2-2-4 15,-1-3 0-15,-4-8-1 16,-1-3 0-16,-2-7-1 16,-3-9 1-16,-3-4-2 15,-2-9 0-15,-3-2-1 16,-6-6 1-16,1 0-2 15,0 3 0-15,2 11-1 16,1 8 1-16,5 5-2 0,2 7 1 16,3 4 0-16,8-1 0 15,8-5 0-15,8-10 0 16,5-8 1-16,10-14 1 16,1-13-1-16,2-15 1 15,-2-4-1-15,-3-10 0 16,0-5-1-16,-5 0 1 15,-11-6-1-15,-8-4 1 16,-7-1-1-16,-6 8 0 0,0 8 0 16,-3 11 1-16,0 13-1 15,1 15 0-15,-4 14 0 16,4 24 1-16,2 21-1 16,-3 11 0-16,3 13 1 15,0 2 1-15,0 3 0 16,0-8 1-16,5-8-1 15,6-7 1-15,7-20 0 16,6-12 1-16,3-14-1 16,4-13 0-16,1-10-1 15,8-6 1-15,5-5-2 16,3-5 1-16,-9 7-1 16,-7 11 0-16,0 11-1 15,-1 13 1-15,-4 2 0 16,-3 9 1-16,-8 10 1 15,-3-5 1-15,-5-3-1 16,0-2 1-16,-8-4 0 16,-6-4 1-16,4-8-4 0,-4-9 0 15,1-7-10-15,3-3 0 16,-1-10-11-16,3-6 1 16,5-13-4-16,0-3 1 15</inkml:trace>
  <inkml:trace contextRef="#ctx0" brushRef="#br0" timeOffset="132118.2343">18314 10274 2 0,'-31'29'1'0,"4"-21"5"0,25-13-13 0</inkml:trace>
  <inkml:trace contextRef="#ctx0" brushRef="#br0" timeOffset="132243.2757">17785 10110 42 0,'-10'18'21'0,"57"-5"-51"16,-28-13 43-16,15-5-24 15,14-5 0-15</inkml:trace>
  <inkml:trace contextRef="#ctx0" brushRef="#br0" timeOffset="133227.6102">18881 10147 40 0,'5'5'20'0,"21"-21"-23"0,-18 8 41 0,8-5-36 16,-3 0 0-16,1 0 3 16,-4-1 1-16,1-2-6 15,-6-2 0-15,-8-6 4 16,-7 3 1-16,-3 2-2 15,-8 6 1-15,-3-3-2 16,-3-2 0-16,-2-3-2 16,-8 5 1-16,3 10-2 15,2 12 0-15,5 15-1 16,9 27 1-16,10 26-1 16,5 13 1-16,9 6 0 15,10 10 0-15,-3-11 1 16,3-7 1-16,0-8 0 15,-9-19 1-15,-1-13-1 16,-6-11 1-16,-6-10-1 16,-4-8 1-16,-6-13-2 15,-8-9 1-15,0-7-1 0,-2-8 1 16,-8-8-1-16,-1-3 0 16,9 8 0-16,5 0 0 15,7 3-1-15,14 3 0 16,14-3 0-16,7-1 1 15,5 4-1-15,14 5 1 16,-6 2 0-16,-2 8 0 16,2 9 1-16,-5 4 1 15,1 4 0-15,-4 4 1 0,-2 9 0 16,-3-6 0-16,0 0 0 16,-2-5 0-16,2-8-1 15,0-8 0-15,3-8-1 16,0-8 1-16,-8 0-1 15,-1-5 1-15,1-3-1 16,-8 3 0-16,-10-6-1 16,-1 6 1-16,-16 8-2 15,4 10 1-15,4 11-1 16,6 6 0-16,7 1 0 16,12 9 0-16,15 8-1 15,5-8 1-15,8-3 0 16,-5-5 1-16,3-8 0 15,2-6 1-15,-7-7 0 16,-1-11 0-16,-7 3-1 16,-6-5 1-16,-8-9-4 0,-5-10 1 15,-8 3-6 1,-5-6 1-16,-6 0-3 0,-7-2 1 16,-1 8 0-16,-5 10 0 15,-2 5 4-15,-1 14 0 16,1 8 4-16,5 4 1 15,10 9-3-15,3 3 0 16,16-3-8-16,5 2 0 16</inkml:trace>
  <inkml:trace contextRef="#ctx0" brushRef="#br0" timeOffset="133790.1429">19746 10575 58 0,'-8'11'29'0,"0"-11"-31"16,5-5 53-16,1-3-50 15,-1 0 0-15,-2-5 1 16,-1-6 0 0,-9-15-2-1,-9 7 0-15,-5 1 1 16,-3 7 1-16,-10 11-3 16,2 3 1-16,-2 13-2 15,5 10 1-15,13 4 0 16,13 9 0-16,6 6 0 15,13-2 1-15,10-6 1 16,6-5 1-16,10-8-1 16,4-11 1-16,-1-13-1 0,0-13 1 15,-8-3-2-15,-5-10 1 16,-3-6-1-16,-5 0 1 16,-3-5-1-16,-5-2 0 15,-6-6-1-15,-4-8 1 16,-6 3-1-16,0-1 1 15,-3 9-1-15,3 8 0 16,0 13-1-16,-2 2 1 16,2 11-1-16,-8 11 1 15,5 13 0-15,1 11 0 16,5 20 1-16,5 14 1 0,0 8 2 16,0 13 0-16,5 8 1 15,5 3 1-15,-2-3 0 16,-2 0 1-16,2-19-2 15,-3-7 0-15,3-9 0 16,2-9 0-16,-2-4-3 16,0-13 0-16,6-5-17 15,-1-5 0-15,5-17-5 16,-18-10 0-16</inkml:trace>
  <inkml:trace contextRef="#ctx0" brushRef="#br0" timeOffset="139646.1855">20227 10575 41 0,'-21'-5'20'0,"5"-13"-14"0,16 12 21 16,-5 1-26-16,10 0 1 0,3-6 1 16,8 3 0-16,24 6-3 15,13 2 0-15,18 2 2 32,-2 1 1-32,-6-1-1 15,9 1 0-15,-3 2-1 16,-11-2 1-16,-3 0-1 15,-10-3 0-15,-7-3-4 16,-15 0 1-16,-2-2-6 16,-13 2 1-16,-13 3-6 15,-13 0 1-15,-11 3-3 16,-11 5 1-16,-18 3 4 31,116-1 10-31,-238 14 3 16,74 8 0-16,24-3 6 15,21-3 1-15,24-4 3 16,11-1 0-16,18-5-7 0,26-6 0 16,9-2-3-16,15-5 1 15,11-6-4-15,-5-2 1 16,2-11-5-16,-10-5 1 16,-6-6-3-16,-2-2 1 15,-11-3-1-15,-5 1 1 16,-14-1 1-16,-4 0 1 15,-4 8 4-15,-9 1 0 16,-15 1 3-16,1 7 1 16,3 4 0-16,-3 6 0 15,8 2-1-15,10 6 0 0,6 2-1 16,18 8 0-16,19 6-2 16,-3 4 1-16,18 7-2 15,6 7 1-15,6-3 1 16,-6 3 0-16,-14 0 1 15,-10 3 0-15,-8-6 1 16,-21-2 0-16,-21 2 0 16,-10-2 1-16,-6-3-3 15,5-5 1-15,-11-8-11 16,14-8 0-16,11-8-9 16,18-13 0-16</inkml:trace>
  <inkml:trace contextRef="#ctx0" brushRef="#br0" timeOffset="140193.0674">22021 10358 26 0,'-24'-5'13'0,"11"0"-5"0,13 0 6 31,0-11-7-31,0 0 0 16,-8 0 2-16,0 0 0 0,-13 0-11 15,-3 3 0-15,-13 5 8 16,-8 0 1-16,-8 8-3 16,-7 3 0-16,-7 5-1 15,-1 5 1-15,-1 3-2 16,16 5 0-16,3-5-1 15,18 0 1-15,8 5-2 16,16 8 0-16,16 3 0 16,16 18 0-16,13 11-1 15,8 8 1-15,8-14 0 16,16 3 0-16,-1-2 0 16,-4-3 0-16,-9-3 2 15,-2-5 0-15,-10-5 2 16,-17-8 1-16,-13-1 0 15,-21-2 0-15,-13-5 0 16,-16-3 1-16,-10-2-2 0,-6-6 1 16,-8-8-3-16,3-10 1 15,-8-11-3-15,18-8 1 16,3-7-4-16,21-9 1 16,16 8-9-16,11 3 1 15,26-3-11-15,16-2 1 16,8-3-1-16,16 0 0 15</inkml:trace>
  <inkml:trace contextRef="#ctx0" brushRef="#br0" timeOffset="140552.4475">22714 10573 21 0,'22'-6'10'0,"-20"-17"-7"15,-4 20 14-15,-4-2-11 16,-2-6 1-16,-5 3 2 15,-3 0 0-15,0 3-12 16,-5 0 1-16,-3-1 9 16,1 6 0-16,-14 3-3 15,0 2 1-15,-11 3-2 16,-2 8 1-16,-11 11-1 16,13 4 1-16,6 4-2 15,10 7 1-15,11 0-1 16,13 9 0-16,16 2 0 15,18-1 0-15,14 4-1 16,10-11 1-16,-2-8-1 16,10-13 1-16,3-6-1 15,3-7 0-15,-4-11-3 0,1-8 1 16,-5-10-5-16,-6-4 1 16,-10 1-7-16,-8 0 1 15,-17 0-6-15,-15 2 0 16</inkml:trace>
  <inkml:trace contextRef="#ctx0" brushRef="#br0" timeOffset="140693.0532">22564 10800 41 0,'-72'0'20'0,"-15"11"-21"0,79-8 34 15,3 2-33-15,10 0 1 0,16 0 0 16,8-2 0-16,14 0-2 16,23-1 0-16,8-2-7 15,10-8 1-15,12-2-5 16,2-11 1-16</inkml:trace>
  <inkml:trace contextRef="#ctx0" brushRef="#br0" timeOffset="141271.2046">23799 10311 36 0,'-2'-61'18'0,"-35"0"-18"15,31 45 29-15,-2 0-27 16,-5 3 0-16,-3 8 0 15,0 13 1-15,3 8-5 16,3 10 1-16,-1 11 2 16,6-5 1-16,5 5-1 0,2-5 0 15,4-3 0-15,4-5 1 16,-5-6 0-16,-2-7 1 16,-6-6 0-16,-4-5 0 15,-15-5-1-15,-7-3 1 16,-5 2-2-16,-3 4 0 15,-8-3-1-15,0 2 0 16,3 0 0-16,2 3 0 16,8-2-1-16,3-1 1 15,10 6 0-15,12 5 0 16,7 5-1-16,10 5 1 16,14 6 0-16,5 8 0 0,8 8 0 15,5 7 1-15,-2 1-1 16,-3-1 0-16,-10-7 1 15,-9 0 0-15,-13-3 1 16,-10 3 1-16,-13-9-1 16,-4-2 1-16,-12-5 1 15,-8-5 0-15,-9-6-1 16,-7-5 0-16,3-8-2 16,-1-5 1-16,14-9-2 15,10 1 0-15,11-11-2 16,13 3 0-16,16 5-1 15,16 11 0-15,5 8 0 16,10 7 1-16,4 9 0 16,2 7 0-16,-6 3-1 15,1 3 0-15,-3 2-4 0,6-7 0 16,-4-1-8-16,-4-7 0 16</inkml:trace>
  <inkml:trace contextRef="#ctx0" brushRef="#br0" timeOffset="141368.3916">23918 11234 45 0,'0'11'22'0,"-21"-9"-72"15,13-4 35-15</inkml:trace>
  <inkml:trace contextRef="#ctx0" brushRef="#br0" timeOffset="145618.4798">3598 6493 30 0,'-13'3'15'0,"0"-11"-7"0,8 8 16 16,5 0-22-16,5-6 0 16,3 1 0-16,10 0 1 0,9-1-4 15,7 4 0-15,14-4 2 16,-1 1 0-16,1 5-2 15,-3-2 1-15,-5-1-4 16,-9 0 1-16,-4-2-4 16,-3-3 1-16,-8-3-5 15,-8-2 1-15</inkml:trace>
  <inkml:trace contextRef="#ctx0" brushRef="#br0" timeOffset="146102.8285">3559 6302 33 0,'-32'6'16'0,"16"-4"-17"16,13-2 29-16,1 0-26 15,-1 8 0-15,0 8 1 16,3 11 1-16,-5 4-5 0,2 20 1 16,3 12 2-16,0 1 0 15,0 26-1-15,0 23 1 16,0 6-2-16,-5 27 1 15,-3 21-1-15,-5 23 1 16,2 3-1-16,-2 29 0 16,3-10 0-16,7 0 0 15,6-8 0-15,7-1 1 16,6-12-1-16,-3-1 0 16,3-5 0-16,-3-15 0 0,-2-1 0 15,2 3 1-15,-7-8-1 16,-6-2 0-16,2-1-1 15,-4-8 1-15,-1-4 0 16,0-7 0-16,-5-9 0 16,0-12 0-16,-5-23 0 15,3-8 1-15,-4-16 0 16,6-13 0-16,6-16 0 16,7-5 0-16,8-11 0 15,11-3 0-15,21-4-1 16,16-4 1-16,16-5-1 15,-1-2 0-15,6 2-2 16,3 3 0-16,0 5-11 16,-1 3 0-16</inkml:trace>
  <inkml:trace contextRef="#ctx0" brushRef="#br0" timeOffset="246804.0029">4792 16354 9 0,'-53'0'4'0,"0"-24"-6"0,47 16 5 16,1-10-4-16,0-4 0 15,2-1-2-15,3-12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11:22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10512 7091 45 0,'-16'5'22'0,"3"-5"-25"0,13 0 54 16,0-3-47-16,0 3 1 15,0-5 3-15,8 3 1 16,5-1-10-16,-5 0 1 15,24 9 6-15,13-4 1 16,5 6-3-16,5 3 0 16,-2-1-6-16,6-4 1 0,1-4-18 31,-7 4 1-31,-8-14-3 0,21-11 1 16</inkml:trace>
  <inkml:trace contextRef="#ctx0" brushRef="#br0" timeOffset="34709.1422">12697 7607 47 0,'-47'-37'23'0,"33"13"-12"0,14 13 23 15,3-2-31-15,0-3 1 16,2 3 1-16,-2 2 1 15,-1 1-7-15,-2 5 1 16,0 2 5-16,0 3 0 16,6 3-2-16,-6 4 0 15,2 9-1-15,4 0 1 16,4 13-2-16,3 6 0 16,9 12-1-16,-4 9 1 0,3 2-1 15,3 11 1-15,3-6-1 16,2 6 1-16,5-3-1 15,-2 3 1-15,-3-5-1 16,-3-9 0-16,-2-5 1 16,0-2 0-16,-6-14 0 15,1-4 0-15,-3-7 1 16,-6-7 0-16,4-8 0 16,-6-5 0-16,2-8 0 15,1-9 0-15,-3-7-1 16,2-16 0-16,4-8-1 15,1-10 1-15,-1-1-1 16,4-7 0-16,-2-6 0 16,-3-5 0-16,3 10 0 15,0 3 0-15,-3 6 0 16,3 4 0-16,-5 9 0 0,2 5 0 16,-5 3 0-16,2 2 0 15,-4 5 0-15,-4 4 0 16,-2 2-2-16,-2-1 0 15,-4 9-7-15,-4 8 0 16,2 5-11-16,0 10 1 16,-11 1-3-16,1 2 0 15</inkml:trace>
  <inkml:trace contextRef="#ctx0" brushRef="#br0" timeOffset="35068.5722">12486 7964 38 0,'-37'-11'19'0,"15"-5"-11"15,20 14 32-15,2-3-37 16,8-3 0-16,2 0 2 15,14 0 1-15,16 0-6 16,18 3 1-16,6-6 5 16,15 3 0-16,6 5-2 15,2 3 1-15,-2 0-2 16,-14 3 0-16,-2-3-2 0,-8 5 1 16,-14 1-1-16,-7-4 0 15,-14 1 0-15,-4 0 0 16,-9-3-2-16,-8 2 1 15,-5-2-17-15,5 3 0 16,3-14-3-16,6-7 1 16</inkml:trace>
  <inkml:trace contextRef="#ctx0" brushRef="#br0" timeOffset="36051.2663">13756 7908 36 0,'-19'-5'18'0,"3"-5"-7"0,14 7 24 16,-6-2-31-16,2-3 1 16,-2 0 3-16,1-3 1 15,4 1-10-15,3-4 0 16,8 4 6-16,-3-1 1 15,6 6-3-15,10 5 0 16,8 8-1-16,8 5 0 0,-3 6-2 16,3 4 0-16,-7 6 0 15,-7-2 1-15,-7 2 0 16,-8 5 1-16,-10 6-1 16,-9-8 1-16,-10 0 0 31,-11 2 0-31,0-5-1 15,6-2 1-15,-1-6-1 0,4-5 1 0,1-6-2 16,9-12 1 0,21-25-2 15,16-7 1-31,16 2-1 16,18-5 1-16,11-3-1 15,-9 1 0-15,4-1 0 16,-6 5 1-16,-2 4 0 15,-11 7 0-15,-11 3 0 16,-10 5 1-16,-8 3 0 0,-14 5 0 16,-7 8-1-16,-8 2 1 15,-3 6-1-15,3 0 1 16,-8 3-1-16,-3-1 0 16,0 4 0-16,-8 1 0 15,1 7 0-15,4-4 0 16,3 3 0-16,6 3 0 15,7 8 0-15,8-3 1 16,9-3 0-16,15 1 0 0,3-3 0 16,5-6 1-16,8 1-1 15,3-6 1-15,5-2-1 16,-6-6 1-16,-7-3-1 16,-6-2 0-16,-4 0 0 15,-6 0 0-15,-11 0-5 16,-5 0 1-16,-3-2-15 15,3 2 0-15,0-11-4 16,0-23 1-16</inkml:trace>
  <inkml:trace contextRef="#ctx0" brushRef="#br0" timeOffset="36879.4019">15229 7723 31 0,'3'0'15'0,"-3"-8"1"16,0 8 16-16,0 0-28 15,0 0 1-15,0 0 3 16,0 0 1-16,-3-5-11 16,-2 2 1-16,-5 1 7 15,-4-1 1-15,-4-2-2 0,2-1 0 16,-8 4-2-16,-5-1 0 16,-5 0-1-16,-6 3 1 15,0 0-2-15,-2 3 0 16,-3 0-2-16,0 5 1 15,3 5-1-15,2 5 1 16,11 4-1-16,2 4 1 16,9 1 0-16,7 2 0 15,-2 8 0-15,8-3 1 0,7 6 0 16,14 2 1-16,16 3 0 16,10-8 0-16,17-2 0 15,-1-6 0-15,0-8-1 16,8-8 1-16,3-5-1 15,-6-3 1-15,-10-5-1 16,-8 0 0-16,-10 0 0 16,-9-5 0-16,-5-6-4 15,-5-4 1-15,-8-7-10 16,-5 1 1-16,-3-8-9 16,-6 0 0-16,-4 0-2 15,-6-6 0-15</inkml:trace>
  <inkml:trace contextRef="#ctx0" brushRef="#br0" timeOffset="37076.2526">14732 7885 48 0,'-42'0'24'0,"26"2"-24"0,16-2 50 16,2 0-48-16,9 3 1 15,13 0 0-15,13-1 1 16,16 1-5-16,16 2 1 15,-6 0 0-15,9-2 1 16,10 0-17-16,15-1 0 16,15-7-1-16,-17-11 1 15</inkml:trace>
  <inkml:trace contextRef="#ctx0" brushRef="#br0" timeOffset="37679.4823">16018 7488 27 0,'0'-16'13'0,"3"-5"1"0,-3 18 17 0,-3-2-26 15,-2-1 1-15,-1 1 2 16,-2 5 1-16,0 0-11 16,0 3 1-16,-2 7 8 15,-3 12 0-15,-6 7-3 16,3 18 1-16,0 17-2 15,1 10 0-15,-1 3-1 16,2-9 1-16,1-4-2 16,5-6 1-16,3-10-1 15,0-9 0-15,2-10 0 16,0-5 0-16,-2-3 0 16,2-5 0-16,-2-8-3 15,-3-8 0-15,3-10-6 16,2-6 0-16,3-3-9 0,0-12 0 15,3-6-3-15,0-16 1 16</inkml:trace>
  <inkml:trace contextRef="#ctx0" brushRef="#br0" timeOffset="38335.7441">15973 7361 29 0,'-3'-11'14'0,"1"6"-13"16,2 5 24-16,0 2-25 0,0-2 0 15,0 0 0-15,2-5 0 16,1 3 1-1,5-4 0-15,-3-2 1 0,0-2 0 16,3 2 2-16,3-3 1 16,-6 3 0-16,1-2 1 15,4 2 0-15,-2 0 0 16,5 0-1-16,0 8 1 16,9 5-2-16,-1 6 0 15,5 10-2-15,6 8 1 16,8 8-2-16,2 8 0 0,6 0-1 15,-3 8 1-15,-11 8-1 16,0 2 1-16,-4 1-1 16,-7-3 0-16,-9 2 1 15,-1-13 1-15,-8 1-1 16,0-4 1-16,1-4-1 16,-4-4 1-16,4-10-1 15,-6-7 1-15,0-7-1 16,0-1 1-16,-6-4-1 15,4-4 0-15,2-9-7 16,-6-5 1-16,1-8-12 16,0 0 0-16,-3-8-2 15,-11-7 0-15</inkml:trace>
  <inkml:trace contextRef="#ctx0" brushRef="#br0" timeOffset="38615.9772">15917 7784 41 0,'-39'-13'20'0,"25"-19"-16"0,14 29 37 16,0-2-38-16,3-3 0 16,16 3 2-16,10 0 1 15,2-1-7-15,17 1 0 16,13 2 5-16,2 3 0 15,6 0-2-15,-3 6 0 0,-15 4 0 16,-9 3 0-16,-10 1-1 16,-6 2 1-16,-5-1-4 15,-5-4 0-15,-5 0-10 16,2-3 1-16,-2-3-7 16,-6-10 0-16</inkml:trace>
  <inkml:trace contextRef="#ctx0" brushRef="#br0" timeOffset="39829.647">17089 8165 38 0,'-2'-8'19'0,"10"-2"-10"0,0 7 19 16,0 3-24-16,5 0 1 15,0 5 2-15,3 0 1 16,-3 1-10-16,0 7 1 16,-5 5 6-16,-8 4 1 15,-2-1-2-15,-9 0 0 16,-7 3-2-16,-6-3 0 15,0-5-6-15,0-6 0 16,3-4-13-16,13-4 0 16</inkml:trace>
  <inkml:trace contextRef="#ctx0" brushRef="#br0" timeOffset="40655.2233">17703 7668 42 0,'-42'-19'21'0,"0"-7"-15"16,36 18 22-16,1 0-25 15,2-3 0-15,6 1 1 16,5 2 1-16,10 5-7 15,6 3 1-15,13 8 3 16,3 8 1-16,-3 5-2 0,0 3 0 16,-3 10 0-16,-7 3 0 15,-9 0 1-15,-12 3 0 32,-30 10 2-32,-5-10 0 15,-3-6 0-15,6-7 0 16,2-6-1-16,13-8 1 15,9-8-3-15,12-7 0 0,19-11-3 16,6-9 1-16,10-7-1 16,10-16 1-16,6 6-1 15,-3-1 1-15,-2 0 0 16,-9 9 0-16,-4 4 2 16,-9 3 1-1,-42 11 0 1,-5 5 0-16,-11 11 1 15,-13 10 0-15,-8 19-1 16,6 7 1-16,4 9-2 0,9 5 0 16,4-5-1-16,9-1 1 15,13-4-2-15,16-9 1 16,21-2-5-16,11-14 0 16,13-7-10-16,5-11 1 15,11-3-5-15,-9-13 0 16</inkml:trace>
  <inkml:trace contextRef="#ctx0" brushRef="#br0" timeOffset="41030.2292">19121 7617 42 0,'-29'-13'21'0,"3"-11"-20"16,18 19 33-16,-8 0-30 16,3-1 1-16,-8 1 1 15,-6 0 1-15,-5 0-9 16,6 7 0-16,-6 1 6 16,-13 2 0-16,0 11-2 15,0 10 0-15,3 12-1 16,10 9 1-16,14 6-2 15,12 8 1-15,14-11 0 0,16 0 0 16,5-5-1-16,6-5 1 16,15-5 0-16,8-12 1 15,-2-7-4-15,-1-8 1 16,1-5-5-16,-9-6 0 16,-12-2-5-16,-9 0 1 15,-7-6-8-15,-14-2 0 16</inkml:trace>
  <inkml:trace contextRef="#ctx0" brushRef="#br0" timeOffset="41170.6769">18600 7779 36 0,'-61'0'18'0,"51"5"-19"16,18-5 29-16,10 0-26 16,14 3 0-16,18-1 0 15,8 1 0-15,19-3-4 16,16 3 1-1,5-3-9-15,18-6 1 16</inkml:trace>
  <inkml:trace contextRef="#ctx0" brushRef="#br0" timeOffset="41947.3806">19730 7406 43 0,'-11'0'21'0,"9"42"-21"0,2-18 32 16,0 8-30-16,-6 15 1 15,6 14 0-15,0 3 1 16,0 2-5-16,6 0 0 15,-1-16 3-15,0-10 0 16,-2-8-2-16,0-9 0 16,2-7-6-16,5-10 0 0,4-14-3 15,-4-6 1-15,-2-7-1 16,-5-13 0-16,-6-9 1 16,1 12 0-16,-6-25 9 15,0-7 1-15,-6 2 4 16,-1 5 0-16,4 9 3 15,6 2 0-15,10 8-1 16,0 0 1-16,16 5-4 16,14 5 1-16,10 17-3 15,2 10 0-15,20 10-3 16,-14 12 1-16,-8 1-1 16,-8 9 1-16,-6 0-1 15,-10 2 1-15,-10 3 0 16,-14-2 1-16,-15-1-1 15,-9-2 1-15,-10-3-1 0,-8-3 1 16,-7-2-1-16,7-3 0 16,2-2-1-16,17-6 1 15,2-5-2-15,11-5 1 16,13-3-2-16,13 2 1 16,19 4-1-1,13 4 1-15,10 6 0 16,3 5 0-16,-10 6 0 15,-3-1 1-15,-3 1 0 16,-10-6 1-16,-11-3 0 0,-13-2 1 16,-8 3 0-16,-8 2 0 15,-18-5 2-15,-17 2 0 16,-15 3 1-16,16-5 0 16,-27 3-1-16,-10-3 1 15,15-3-2-15,9-2 0 16,10-4-10-16,8-4 1 15,13-3-14-15,5-8 1 16,17-21-1-16,7-3 0 16</inkml:trace>
  <inkml:trace contextRef="#ctx0" brushRef="#br0" timeOffset="50148.9839">22408 9673 48 0,'5'11'24'0,"0"-9"-19"16,-10-2 38-16,-3 3-49 15,-5 0 1-15,-3-1-25 16,-5-10 1-16</inkml:trace>
  <inkml:trace contextRef="#ctx0" brushRef="#br0" timeOffset="138247.2598">11417 15563 40 0,'-24'-11'20'0,"8"16"-17"0,16-5 41 0,0 0-40 15,8-2 1-15,11-3 2 16,23-1 1-16,5 1-11 15,20 2 1 1,25-2 5 0,-10 5 1-16,-8-3-4 15,-13 3 1-15,-11-2-8 16,-18 2 0-16,-11 0-10 16,-13 0 1-16</inkml:trace>
  <inkml:trace contextRef="#ctx0" brushRef="#br0" timeOffset="138424.5693">11554 15735 42 0,'-84'10'21'0,"39"41"-12"16,42-46 27-16,3-2-32 15,11 2 0-15,10 5 2 16,16-4 1-16,16 2-9 0,8-8 0 16,-1-3 5-16,7-5 0 15,1-10-6-15,1 2 0 16,-11 0-8-16,-2-13 1 15,-8-6-7 1,-14-2 1-16</inkml:trace>
  <inkml:trace contextRef="#ctx0" brushRef="#br0" timeOffset="138721.4573">11949 15370 39 0,'-59'-16'19'0,"12"-5"-16"16,36 18 30-16,3 0-28 15,0 3 1-15,8 3 1 16,6 0 1-16,4-1-11 15,11 11 0-15,14 3 7 16,4 8 0-16,9 3-3 16,8-1 1-16,-3 6-1 15,-3 2 0-15,-8 3 2 16,-10 3 1-16,-11-3 0 0,-13 3 1 16,-11 5 1-16,-18 2 0 15,-5 4-1-15,-9-12 1 16,-7-7-3-16,5-8 1 15,5-6-3-15,3-4 0 16,13-14-14-16,11-8 1 16,10-19-10-16,-2-18 1 15</inkml:trace>
  <inkml:trace contextRef="#ctx0" brushRef="#br0" timeOffset="430276.219">11636 1199 31 0,'29'-32'15'0,"9"0"1"0,-31 27 15 15,9 2-26-15,-8-2 1 16,5-3 2-16,-7 3 0 15,-4 2-11-15,-2 3 1 16,0 0 6-16,-8 3 1 16,-7 2-3-16,-9 3 0 15,-11 5-2-15,-10-2 1 16,-7 10-1-16,-9-5 1 16,-16 0 0-16,-13 5 0 15,-5 3-1-15,-3 2 0 16,-8-2 0-16,-2 5 0 0,-4-3 0 15,20 3 0-15,2-7-1 16,3-6 1-16,18-3-1 16,16-3 1-16,13-4-1 15,11 2 0-15,24-1-1 16,26 9 0-16,11 8 0 16,39 19 1-16,30 20 0 15,10 16 0-15,16 3 1 16,10 8 0-16,-2 3 0 15,-13-8 1-15,-8-9 0 16,-11-4 0-16,-21-19 0 16,-19-8 1-16,-10-14 1 15,-16-1 0-15,-10-12 0 16,-17-7 0-16,-10-3-7 16,-7-8 1-16,-15-19-12 15,-1 1 0-15,-9-14-3 16,-3-3 1-16</inkml:trace>
  <inkml:trace contextRef="#ctx0" brushRef="#br0" timeOffset="430510.6278">10702 2085 33 0,'-68'-32'16'0,"7"-10"-11"0,48 34 27 16,-3 0-30-16,8 3 0 0,0 5 3 15,8 5 0-15,13 8-5 16,27 11 0-16,26 21 6 16,5 16 0-16,17 5-2 15,4 19 1-15,14 7 0 16,-3-2 0-16,-5 5-4 16,0-15 1-16,0 7-17 15,8 11 1-15</inkml:trace>
  <inkml:trace contextRef="#ctx0" brushRef="#br0" timeOffset="437836.3358">17375 1061 45 0,'16'-8'22'0,"-13"-8"-12"0,-1 16 23 15,-2 0-31-15,3-5 0 0,0 2 2 16,-3 3 0-16,0 0-4 16,0 0 0-16,-6 3 4 15,1 2 0-15,-8-5 0 16,-8 8 0-16,-6 0-1 0,-5 3 0 15,-13 2-1-15,-7 3 1 16,1 5-2-16,-12 8 0 16,-6 0-1-16,-5-5 0 15,-13 8 0-15,5-1 1 16,-11 4-1-16,-8 4 0 16,-10-7 0-16,13 5 0 15,-5 0 0-15,5 0 0 16,-5 0 0-16,5 0 0 0,8 0 0 15,19-5 0-15,7-3-1 16,6 0 1-16,11-10 0 16,9-3 0-16,7 2-1 15,17-10 1-15,4 3-1 16,10-1 1-16,8-2-1 16,0 3 0-16,8 10 0 15,7 0 1-15,12 3-1 31,12 13 1-31,12 3-1 0,4 18 1 16,17 3 0-16,7 0 0 16,19 5 0-16,-6-5 1 15,6 0-1-15,8-6 1 16,5 17-1-16,-11-9 1 16,4-5 0-16,-1-7 0 0,5-1 0 15,-13-2 0-15,-15-9 0 16,-12-7 1-16,-10-6-1 15,-13-7 0-15,-8-3-1 16,-16-3 0-16,-13-5-15 16,-10 0 0-16,-12-8-5 15,-17-21 1-15</inkml:trace>
  <inkml:trace contextRef="#ctx0" brushRef="#br0" timeOffset="466387.2491">13330 13981 26 0,'-11'2'13'0,"-5"-7"-2"16,14 2 13-16,-1 3-21 0,-2 0 0 15,-3-2 5-15,2-4 0 16,1-2-9-16,-3 0 1 15,-5 1 6-15,-3-1 0 16,3-3-1-16,-11 0 0 16,-2 1-2-16,-1-1 0 31,-26 1-1-31,6 2 0 16,4 2-1-16,-2 1 0 15,8 5-1-15,0 3 1 16,-8-1-1-16,-2 4 1 15,-1 7-1-15,-2 0 0 0,2 3 0 16,0 3 1-16,1 2 0 16,2 5 1-16,5 1 0 15,0-4 1-15,6 4-1 16,0-3 1-16,5 2-1 16,2 1 0-16,9-1-1 15,2 3 0-15,8-5-1 16,13-3 0-16,3 6 0 15,11-1 0-15,2 6-1 16,13-6 1-16,8-2 0 16,11 3 0-16,11-1 0 15,-3-5 0-15,2 0 0 16,3 1 1-16,3-4-1 16,-3 1 1-16,6-4-1 15,-3-1 1-15,-6-4-1 16,-13-4 1-16,-2-1 0 0,-6-2 0 15,-7 2-1-15,-1-3 1 16,-8 1 0-16,-7 0 1 16,-6-1-1-16,0-2 0 15,-7 0-5-15,-6 0 1 16,0-5-10-16,0-3 0 16,0-5-8-16,2-6 1 15</inkml:trace>
  <inkml:trace contextRef="#ctx0" brushRef="#br0" timeOffset="466874.1343">12377 14912 40 0,'-21'16'20'0,"10"-8"-16"0,11-6 28 15,0-2-29-15,0 0 1 16,6-5 2-16,12 2 0 16,3-2-8-16,9 2 0 15,15 3 5-15,10 3 0 16,6 5-1-16,8 3 0 0,10 5-1 16,0-6 1-16,6 1 0 15,-5-3 0 1,-14-3 1-16,-11 3 0 0,1-3-1 15,-17-2 1-15,-4-1-1 16,-11 1 1-16,-6-3-1 16,-7 0 1-16,-6-5-5 15,-5-3 1-15,-3-3-8 16,1-2 1-16,-4 5-11 16,-4 0 0-16</inkml:trace>
  <inkml:trace contextRef="#ctx0" brushRef="#br0" timeOffset="467261.1666">13039 14780 45 0,'0'5'22'0,"0"-8"-12"0,0 3 29 15,0 0-36-15,-3 3 0 16,0 0 4-16,1-9 0 16,-6 6-8-16,0 8 1 15,-3 8 4-15,-7 5 1 16,-6 8-2-16,-5 8 1 16,-3 6-2-16,8 4 1 0,-2 6-2 15,-1-5 1 1,4-3 0-16,-1-3 0 0,3-2-1 15,2-8 0-15,8-3-1 32,4-11 1-32,-1 3-2 0,8-10 0 15,2-11-17-15,11-8 0 0,-2-10-3 16,-3 7 0-16</inkml:trace>
  <inkml:trace contextRef="#ctx0" brushRef="#br0" timeOffset="474814.5464">16433 14086 30 0,'-5'-2'15'0,"5"10"-6"0,0-8 16 15,0 0-23-15,0 0 0 16,5 0 2-16,-5 0 0 16,0 0-3-16,0-3 0 15,-5 3 5-15,0 0 0 16,-1 0-1-16,-2 0 0 16,-5 0-1-16,-3 0 1 0,3-5-3 15,-3 5 1-15,3-3-2 16,-6-2 0-16,1 0-1 15,-3-1 1-15,-3 1-1 16,-2 2 0-16,-1 1 0 16,1-1 0-16,2-2 0 15,0 2 1-15,0 3-1 16,-2-3 0-16,2 1 0 16,0-1 1-16,-2 3-1 15,-6 0 0-15,3 3 0 16,2-1 0-16,-2 4 0 15,-3 4 0-15,3-2 0 16,0 5 0-16,-2-2 0 16,-4 0 0-16,6 5 0 15,3-1 0-15,2 4 0 0,3-1 1 16,-1 4-1-16,1-1 0 16,0-3 0-16,0-2 0 15,2 5 0-15,-2 3 0 16,3 5 0-16,-1-5 0 15,6 0 0-15,-3 0 0 16,3-1 1-16,5-1 1 16,3-1-1-16,-1 5 0 15,1-5 0-15,5-2 1 16,0-1-1-16,5 4 0 16,1-4-1-16,2 1 0 0,2 2 1 15,1 0 0-15,2 0-1 16,-2 0 0-16,4 1 0 15,1-4 1-15,0-7-1 16,-3-3 0-16,1 2 0 16,4 3 1-16,3 1-1 15,6-1 0-15,-1 3 0 16,3-3 1-16,3 0-1 16,-5-5 1-16,2 3-1 15,2-3 1-15,4 0-1 16,-6 0 0-16,0 2 0 15,0-2 1-15,0 0-1 16,-5-3 0-16,0 1 0 16,0-4 0-16,2 1 0 0,1-1 1 15,4-2-1-15,-2 0 0 16,3-2 0-16,-3-3 1 16,0 5-1-16,8-3 0 15,-5 0 0-15,0 1 0 16,2-1 0-16,-5 3 0 15,-2 0 0-15,-6 0 0 16,-2 0 0-16,-1-3 1 16,-5 3-1-16,1 0 1 15,-4-2-1-15,1 2 1 0,-1 0-1 16,-4-3 1-16,2 0-1 16,-8 3 0-16,0-5 0 15,0 0 1-15,-6-3-12 16,4 0 1-16,4 0-10 15,-7-3 1-15,-8 3-1 16,-3 3 0-16</inkml:trace>
  <inkml:trace contextRef="#ctx0" brushRef="#br0" timeOffset="526790.1281">22079 13645 27 0,'8'-40'13'0,"11"-16"-12"0,-19 38 14 16,0-6-15-16,-3-5 1 16,-5-3 2-16,0 0 1 15,-13-2-4-15,-8 2 1 16,-16 0 1-16,-8 3 1 15,-8 6-1-15,-5 4 1 16,-18 3-2-16,-6 8 1 16,-16 3-1-16,-5 2 1 0,-6 9 0 15,-15 9 0-15,-3 9 0 16,-3 8 0-16,-4 13-1 16,4 3 1-16,3 5-1 15,0-1 0-15,5 15-1 16,19-1 1-16,21 8-1 15,0 3 0-15,8 5 0 16,16 0 0-16,16 5-1 16,8 11 1-16,18-3 0 15,19 3 0-15,12 0 1 16,17 5 0-16,19 0 0 16,23-5 1-16,13-5 0 15,14-11 1-15,23-6-1 16,24-12 1-16,1-8-1 15,15-14 1-15,2-10-2 16,14-14 0-16,8-7-1 16,-13-14 1-16,-3-13 0 15,8-8 0-15,-21-10-1 0,-8-8 1 16,-6-17 0-16,1-1 0 16,-32-9 0-16,-8-3 0 15,-8-10 0-15,-16-5 0 16,-16-8 0-16,-18 0 1 15,-14-6-1-15,-15-10 1 16,-17 2-1-16,-10 1 0 16,-7 7 0-16,-9 6 0 15,-13 3-1-15,-5 4 1 0,-11 14 0 16,0 5 0-16,5 11 0 16,3 8 0-16,-10 8-5 15,-1 7 1-15,-15 6-13 16,2 13 0-16,1 13-2 15,-12 3 1-15</inkml:trace>
  <inkml:trace contextRef="#ctx0" brushRef="#br0" timeOffset="527399.5129">21005 13914 45 0,'-37'-26'22'0,"29"-11"-31"0,8 29 40 16,0 3-33-16,0 2 1 16,6 8 0-16,-4 17 0 15,-2 9 1-15,-2 20 1 0,-4-1-2 16,-10 8 1-16,1-2 0 16,1-4 0-16,-2-7 1 15,1-7 1-15,1-12 1 16,4-13 1-16,-1-13-1 15,9-13 0-15,2-16-1 16,7-8 1-16,1-13-2 16,6-14 1-16,1-5-2 15,9 3 0-15,0 8 0 16,5 10 1-16,6 11-1 16,-4 8 0-16,-2 19 1 15,3 15 0-15,5 21 0 16,8 17 0-16,-8 15-1 15,3 5 1-15,-3 9 0 16,-5-1 0-16,-3-2 0 16,0-5 1-16,-13-1 0 15,-11-5 1-15,-2-8-1 16,-6-10 0-16,-2-8-5 0,-11-8 1 16,3-8-11-16,-3-11 1 15,5-16-5-15,-10-15 1 16</inkml:trace>
  <inkml:trace contextRef="#ctx0" brushRef="#br0" timeOffset="527540.1194">21011 14142 61 0,'2'-11'30'0,"48"-12"-47"0,-34 20 61 0,8 3-45 16,5 5 1-16,19 8-13 15,2 3 0-15,16 3 5 16,-2-6 0-16</inkml:trace>
  <inkml:trace contextRef="#ctx0" brushRef="#br0" timeOffset="528459.0054">22931 12258 36 0,'-145'-16'18'0,"-51"-18"-20"0,130 26 23 0,-32 3-21 16,-16-1 0-1,-26 9 0-15,-11 10 0 0,-23-2 0 16,-6 13 0-16,-21 7 0 15,5 14 1-15,-11 11-1 16,4 2 1-16,-4 14 0 16,4-1 0-16,12 8-1 15,1 11 1-15,7 14 0 16,19 1 0-16,8 9 0 16,13 3 1-16,19-1-1 15,23 3 1-15,30 8-1 16,20 11 0-16,22 2-1 15,24 3 1-15,32 5-2 16,25 3 1-16,12 5 0 16,31 3 1-16,22-14 0 15,28-5 0-15,24-7 1 16,25-14 1-16,17-14 1 16,30-15 0-16,8-15-1 0,13-12 0 15,10-10-1-15,1-8 1 16,5-8-2-16,-17-13 0 15,9-16 0-15,-26-14 0 16,2-12-1-16,-13-9 1 16,-8-18 0-16,-22-13 0 15,-12-11 0-15,-14-10 0 16,-18-11-1-16,-32-13 1 16,-8-16 0-16,-16-3 0 15,-18-13 0-15,-14-5 0 0,-15-6-1 16,-19-4 0-16,-13-9-1 15,-14 11 1-15,-23-6-2 16,-11 3 1-16,-2 14 0 16,-19-1 0-16,-6 3 1 15,-12 3 0-15,-9 13 0 16,1 13 1-16,-11 6 0 16,-5 7 0-16,-6 14 0 15,0 10 1-15,14 8-1 16,-3 8 1-16,5 5-2 15,14 9 1-15,7 7-2 16,14 3 0-16,5 8-10 16,10-3 1-16,9 5-7 15,7 4 0-15</inkml:trace>
  <inkml:trace contextRef="#ctx0" brushRef="#br0" timeOffset="529278.8064">23752 11277 47 0,'-43'-22'23'0,"35"14"-29"0,8 8 37 0,8 11-32 16,-2 8 1-16,4 23 0 16,3 21 0-16,3 17-1 15,0 7 1-15,-3 3 0 16,3 8 0-16,-3-11 0 15,1-10 0-15,-6-6 0 0,2-12 1 16,-4-9 1-16,-1-16 1 16,0-13-1-16,6-15 0 15,-3-17-1-15,-3-15 1 16,-5-17-1-16,-3-15 0 16,-2-8-1-16,-11-8 0 15,0-16 0-15,-2 5 1 16,2 9 0-16,8 9 1 0,8 12-1 15,8 13 1-15,8 4-2 16,5 7 1-16,0 7-1 16,3 8 0-16,5 11-1 15,3 2 0-15,2 11 1 16,-5 11 0-16,-5 7 0 16,-8 8 0-16,-11 6 0 15,-7 0 1-15,-14 2 0 16,-8-2 0-1,-40 7 0 1,9-4 0-16,5-11 0 16,10-11 0-16,13-8-1 15,14-5 0-15,8-3-1 16,18 3 1-16,14-3-2 16,2 6 1-16,13 10 0 15,11 6 0-15,8 4 0 16,0 6 0-16,-1 3 0 15,-1 0 1-15,-14-6 1 0,-8 3 1 16,-16-5 0-16,-13 2 1 16,-13-5 1-16,-17-5 1 15,-17 3 0-15,-14 2 0 16,0 0-2-16,-8-3 0 16,0-2-13-16,3-8 1 15,5-8-9-15,3-8 0 16</inkml:trace>
  <inkml:trace contextRef="#ctx0" brushRef="#br0" timeOffset="531396.2">23712 13764 37 0,'-3'-11'18'0,"11"-10"-16"15,-2 13 18-15,-4-3-20 16,1-2 0-16,-3 3 1 16,-3-6 0-16,-5-3-1 15,0 1 0-15,-8-4 1 16,1 4 0-16,-9 5 1 16,-3 2 0-16,-4 6 0 0,1 13 0 15,1 10 1-15,0 11 1 16,0 8-1-16,5 14 1 15,11 2-2-15,8 0 1 16,7-11-1-16,4-8 0 16,4-7-2-16,9-11 1 15,5-8 0-15,2-11 0 16,8-13 0-16,1-8 0 16,-1-10 0-16,-5-9 0 0,-7-2 1 15,-12 3 0-15,-5-3 0 16,-10 3 0-16,-8 10 1 15,-11 8 0-15,-8 16-1 16,1 14 1-16,-6 12-1 16,-3 19 0-16,0 13-1 15,8 14 0-15,6 5-1 16,7-6 0-16,14-10-1 16,13-10 0-16,8-12 0 15,2-10 1-15,14-15 0 16,3-12 0-16,2-12 0 15,-3-11 1-15,0-8 1 16,-7-6 0-16,-6-7-1 16,-10 3 1-16,-11-6-1 15,-6 10 0-15,-9 12-1 16,-9 17 1-16,-5 12-1 16,-1 18 0-16,-4 13-1 15,2 16 1-15,3 5-1 0,5-8 0 16,6-5 0-16,5-5 0 15,10-8 0-15,6-8 1 16,7-11 0-16,-2-8 0 16,5-10 0-16,-2-13 0 15,2-6 0-15,-5-10 1 16,0 2 0-16,-3-2 0 16,-5 2 0-16,-5 8 0 0,-3 14-1 15,-8 12 0-15,-2 22 0 16,-6 16 0-16,5 18-1 15,1 8 1-15,2 3-1 16,11-8 1-16,5-3-1 16,10-5 1-16,4-8 0 15,1-15 1-15,4-12-1 16,-1-4 0-16,6-14 0 16,0-11 1-16,0-5 0 15,-6-10 0-15,-2-6-1 16,-8-2 1-16,-5-8 0 15,-3 2 0-15,-3 8-1 16,-2 8 1-16,0 14-1 16,-6 13 0-16,3 13-1 15,0 10 1-15,0 19-1 16,6 3 0-16,2 5 0 16,0 0 0-16,2-5 0 15,9-11 1-15,5-6-1 0,8-4 1 16,7-8 0-16,4-11 1 15,7-14-1-15,-2-7 1 16,-3-5-1-16,-8-11 1 16,-11-3 0-16,-7-2 1 15,-16-6-1-15,-6 8 0 16,-10-7 0-16,-6 12 0 16,-10 14-1-16,0 11 0 15,-5 20-1-15,8 17 1 0,-1 20-2 16,6 17 1-16,3 2-1 15,7 5 1-15,11-5 0 16,8-5 0-16,3-10 0 16,7-14 0-16,12-16 1 15,7-11 1-15,8-15-1 16,2-13 0-16,1-12 1 16,2-7 0-16,-2-10 0 15,-16-14 0-15,-13-3-1 16,-11-2 1-16,-8 11 0 15,-8 10 0-15,-5 16-1 16,-11 13 1-16,-5 24-2 16,2 15 1-16,6 17-1 15,3 3 0-15,5 1-1 16,5-1 1-16,5-9 0 16,3-7 1-16,8-11-1 15,8-14 1-15,0-10 0 16,3-10 1-16,-1-9 0 0,-7-4 0 15,-3-1 0-15,-5 5 0 16,-9 11-1-16,4 11 1 16,-9 18 0-16,-2 9 0 15,-3 7-2-15,6 2 1 16,10 1-6-16,8-5 1 16,16-9-14-16,10-18 1 15</inkml:trace>
  <inkml:trace contextRef="#ctx0" brushRef="#br0" timeOffset="541745.4949">23442 14608 29 0,'-11'-14'14'0,"19"1"-8"16,-5 8 14-16,2 0-19 15,1-3 1-15,7 0 1 16,5-3 0-16,6 3-4 16,5 0 1-16,3 6 1 15,2 2 1-15,-4 5-1 16,-4 5 0-16,-7 4-1 15,-6-1 1-15,-5 3-1 16,-14 8 1-16,-7 2 0 16,-13 3 0-16,-11 0 0 15,2 6 0-15,-7 2 0 16,-3-6 1-16,3-1 1 0,7-9 0 16,11-5-1-16,11-8 0 15,13-8-2-15,16-14 1 16,5-9-1-16,8-15 0 15,14-1-1-15,2 2 0 16,0 2 1-16,5 1 0 16,-2 5 1-16,-1 2 1 15,-12 9 0-15,-6 2 0 16,-8 3 0-16,-8 7 0 0,-10 9 0 16,-9 8 0-16,-9-3-1 15,-9 8 0-15,-8 7-1 16,-16 9 1-16,-2 5-1 15,2 11 1-15,3-1 0 16,6 1 1-16,18-3-2 16,15-3 1-16,25-10-1 15,31-16 1-15,30-8-12 16,25-16 1-16,9-8-6 16,-3-16 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20:50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10853 6932 6 0,'-10'0'3'0,"-17"-8"-3"0,25 5 4 15,-6 3-5-15,2-5 1 16,-2 3-1-16,0 2 1 16,0-3 0-16,1 0 1 15,-7 1 0-15,12-1 0 16,-4 3 2-16,-2 0 0 15,0 3 0-15,6-1 0 16,-3-2-1-16,-1 0 0 16,4 0-1-16,-4 0 0 15,4 0-4-15,2 0 0 16,0-2-1-16,0-4 0 0</inkml:trace>
  <inkml:trace contextRef="#ctx0" brushRef="#br0" timeOffset="29407.8141">14938 6141 29 0,'-26'-5'14'0,"5"13"-2"0,18-8 14 0,0 0-22 15,-2 0 0-15,3 2 3 16,2-2 0-16,0 0-8 16,10 0 0-16,6 3 6 15,13 0 1-15,5-3-3 16,-2 0 1-16,11-3-3 15,2 3 1-15,0 0-1 16,-3 0 1-16,-8 0-2 16,3 0 1-16,-8 0 0 15,-5 0 0-15,-5-5 0 16,-6 2 1-16,0-2-5 16,-5-1 0-16,-5 1-8 15,-3 5 1-15,-6 0-6 0,-1 3 0 16</inkml:trace>
  <inkml:trace contextRef="#ctx0" brushRef="#br0" timeOffset="29673.4709">15166 6173 24 0,'-11'2'12'0,"6"1"-3"0,5 0 13 0,0 2-19 16,-3 3 1-16,3 5 3 16,0 3 0-16,0 8-9 15,0 10 1-15,3 6 7 16,0 2 0-16,-3 1-2 15,0 2 0-15,0-11-1 16,0 3 0-16,2-5 0 16,1-3 0-16,0-5-1 15,-1-3 0-15,-2-5 0 16,0-6 0-16,0-4 0 16,0-4 0-16,0-2-3 15,0-5 0-15,-2-3-8 16,-1 3 0-16,-2 2-8 15,-1 0 1-15</inkml:trace>
  <inkml:trace contextRef="#ctx0" brushRef="#br0" timeOffset="29923.4301">15005 6625 28 0,'-22'5'14'0,"1"-18"-3"0,21 11 14 16,0 2-22-16,5 0 0 15,9 0 4-15,4 0 1 16,3 0-8-16,3 0 0 15,11 2 6-15,-1 1 0 16,3 0-1-16,-3-3 0 16,1 2-2-16,-3-2 0 15,-9 0 0-15,-4 0 0 16,-9 0 0-16,1-2 0 0,-6-1-2 16,1-2 0-16,-4-6-16 15,1-2 0-15,0-6-3 16,15-7 1-16</inkml:trace>
  <inkml:trace contextRef="#ctx0" brushRef="#br0" timeOffset="30485.9298">15595 6345 22 0,'0'-16'11'0,"23"-3"-3"16,-12 17 9-16,7-4-15 16,9-2 1-16,-3-2 0 15,2-3 1-15,1-3-5 0,-4-3 0 16,1 1 3-16,-3 4 1 16,1-1-2-16,-9-7 1 15,-3 4-1-15,-4-3 0 16,-9 0 0-16,-8 2 0 15,-2 3 0-15,-8 0 0 16,-5 6-1-16,-3 2 0 16,-6 5 0-16,3 6 1 15,3-1 0-15,-2 4 1 16,1 2 0-16,4 2 1 16,2 1 1-16,6-1 0 0,4 4 0 15,4-6 1-15,5 2-1 16,-1 6 0-16,4 5-2 15,2 6 1-15,5 4-2 16,3 17 1-16,2 5-1 16,-2 0 1-16,0 2-1 15,-5-4 0-15,2 2 1 16,-2-6 0-16,2-4 1 16,-2-1 0-16,-1-2 0 15,1-6 1-15,0-2 0 16,-3-8 0-16,0-6-1 15,0-7 1-15,0-6-2 16,0-8 1 0,0-21-15-1,0-7 0-15,-3 2-9 16,-2-3 1-16</inkml:trace>
  <inkml:trace contextRef="#ctx0" brushRef="#br0" timeOffset="30751.6085">15370 6451 26 0,'-22'-11'13'0,"17"3"3"0,8 3 4 15,-1 2-18-15,6-2 0 16,8-1 2-16,11 4 1 16,10 2-5-16,-5-3 1 0,10 3 4 15,5 3 1-15,1 2 0 16,0 0 0-1,-1 6 1 1,-12-3 0-16,-11 0-1 16,-3-3 0-16,-5-2-1 15,-8-6 0-15,-3 1-15 16,0-4 1-16,-10-7-10 16,13-11 1-16</inkml:trace>
  <inkml:trace contextRef="#ctx0" brushRef="#br0" timeOffset="32500.5301">16534 6437 30 0,'-13'-5'15'0,"5"-14"-4"0,2 14 11 16,6-5-21-16,-2 2 0 15,-4-3 1-15,4-2 1 0,2 2-2 16,0 1 0-16,-6 2 3 16,-1 2 0-16,-7 6 1 15,-7 6 0-15,0 4 0 16,2 6 1-16,-2 3-2 16,0 5 1-16,3 2-1 15,7 8 1-15,3-2-1 16,8 5 0-16,8-2-1 15,5-1 0-15,14-5 0 16,-3-8 0-16,2-10-1 16,8-9 0-16,9-9-1 15,-1-1 1-15,-2-6-1 16,-9-1 1-16,-7-7-1 16,-8-1 0-16,-8-1 0 15,-8-3 0-15,-8 1-1 16,-10-3 1-1,-11 8-1-15,5 5 0 16,3 8-1-16,7 2 1 16,1 9-1-16,5-3 1 15,8-3 0-15,8-5 0 16,11-2 0-16,4-1 0 31,20-2-1-31,-9 8 1 16,-2 7 0-16,0 12 0 15,-3 4-1-15,-3 14 1 16,-5 2-1-16,-5-2 1 0,-3 0-1 16,1 0 1-16,-6-3 0 15,-3-3 0-15,6-5 1 16,-6-5 1-16,0-8-1 16,0-8 1-16,3-5-1 15,-2-3 1-15,-4-5-1 16,-2-8 0-16,-2-6 0 15,-6-5 0-15,-8-10-1 16,0-6 0-16,3 9 0 16,-3 2 0-16,0 5 0 15,5 3 0-15,-2 8-1 16,5 5 1-16,3 5-1 16,2 6 1-16,6 7 0 15,8 4 0-15,12 7 0 16,12-2 1-16,-6 4 0 15,3-1 1-15,10-4-1 0,-2 1 0 16,-3-1 0-16,0-2 1 16,-3-2-10-16,0-1 1 15,-2 3-13-15,-3 0 0 16,3-6-3-16,-3 1 0 16</inkml:trace>
  <inkml:trace contextRef="#ctx0" brushRef="#br0" timeOffset="33094.257">17436 6588 40 0,'0'11'20'0,"3"-9"-17"0,-1-7 32 0,1-3-33 15,0-2 1-15,-1-6 1 16,-2 0 0-16,0 0-5 16,-2-3 0-16,-4-7 4 15,4 2 1-15,-12 3-1 16,-1 2 0-16,-9 4-1 15,-5 1 0-15,-3 6 0 16,0 8 0-16,-2 6 1 16,2 2 0-16,3 5-1 15,2 3 0-15,4 2 0 16,1 9 1-16,4 2 0 16,5-3 1-16,7 1-2 15,12 2 1-15,7 0 0 16,8-3 0-16,6-4-1 15,2-7 1-15,8-7-1 16,2-8 1-16,-2-10-2 0,-10-1 1 16,-1-10-1-16,1-5 0 15,-6-4-5-15,-5-7 0 16,-8-13-3-16,-3 3 1 16,0-4-1-16,-10 1 1 15,5 2-1-15,-3 3 0 16,-2 0 4-16,0 8 1 15,2 8 1-15,1 3 0 16,-4 7 0-16,4 9 0 16,2 2 2-16,0 10 1 15,0 12 1-15,0 7 1 0,2 13 2 16,4 16 0-16,-1 14 1 16,-2-1 0-16,-1 1-2 15,1-14 1-15,-1 1-3 16,6-7 1-16,-2-6-2 15,2-9 0-15,5-8-6 16,0-8 0-16,6-5-12 16,2-8 0-16,0 0-7 15,0-3 1-15</inkml:trace>
  <inkml:trace contextRef="#ctx0" brushRef="#br0" timeOffset="33797.3922">17632 6641 38 0,'-5'16'19'0,"12"2"-10"16,-1-15 24-16,4-3-29 15,1-3 1-15,5-5 1 16,2 1 0-16,1-7-8 0,5-2 0 16,-3-5 5-16,0-3 1 15,-5 1-3-15,-8-6 1 16,-8-6-2-16,-5 1 1 16,-9 2 0-16,1 3 0 15,-3 5 0-15,-2 6 0 16,2 15 1-16,0 8 0 15,0 14 0-15,8 5 1 16,3 2-1-16,5 3 1 16,8 0-1-16,8 0 1 15,7-8-1-15,4-5 0 0,5-8-1 16,-6-13 0-16,3-3 0 16,-5 0 1-16,2-13-1 15,-4-3 0-15,-4 0-1 16,-2 3 1-16,-3 0-1 15,-2 5 0-15,-3 13-1 16,5 11 0-16,-2 8 0 16,-1 5 1-16,1 9 0 15,2-4 0-15,-2-2 0 16,2 0 1-16,-5-3 1 16,2-3 0-16,-2-4 0 15,0-6 1-15,0-6-2 16,-3-2 1-16,1-5-1 15,-6-6 1-15,0-7-1 16,-6-9 1-16,-4-7-2 16,-3-16 1-16,-6 5-1 0,-2-3 0 15,-3 3 0-15,3 0 0 16,5 11-1-16,-2-1 1 16,2 9-1-16,5 5 1 15,1 5-1-15,2 3 0 16,5 5 0-16,6 5 0 15,12 3 0-15,15 0 0 16,7 5 0-16,8 3 0 16,5 3 0-16,5-1 1 15,-15-2 0-15,-3-2 1 0,-13-1 0 16,-3-2 1 0,-2-11-3-1,-9 0 1-15,-4-3-17 16,-4 3 0-16,-2-13-5 15,8-3 1-15</inkml:trace>
  <inkml:trace contextRef="#ctx0" brushRef="#br0" timeOffset="34376.6673">18791 6183 37 0,'-14'-10'18'0,"20"10"-12"0,-4 5 22 0,6 8-20 16,-5 11 0-16,0 10 7 15,-1 14 1-15,4-3-19 16,2-3 0-16,-6-2 12 15,1-3 1-15,-1-8-4 16,1-2 0-16,0-9-3 16,-1-7 0-16,1-9-2 15,2-7 0-15,-2-5-9 16,0-14 0-16,-1-16-5 16,1-2 1-16,0-9-4 15,-1 4 1-15,-2-6 1 16,-2 3 0-16,-1 7 11 15,-2 6 0-15,-1 11 6 16,-2 7 0-16,3 3 3 0,0 6 0 16,5 5-1-16,0 5 0 15,2 0-12-15,14 5 0 16,11 8-4-16,10 0 0 16</inkml:trace>
  <inkml:trace contextRef="#ctx0" brushRef="#br0" timeOffset="34735.988">19209 6218 41 0,'0'5'20'0,"-8"-5"-13"0,5 0 36 16,-7-3-40-16,-1 1 1 0,-5-1 1 15,3 3 0-15,-3 0-7 16,0 3 1-16,6 2 3 16,4 3 1-16,6 5-2 15,6 6 0-15,12 4 0 16,11 9 0-16,0 3-1 15,3-1 1-15,0-5-1 16,0 0 1-16,-6-2 1 16,-5-1 0-16,-5-2 1 15,-11-6 1-15,-7-2 0 16,-9-2 0-16,3-4 1 16,-13-5 1-16,-11-5-1 15,-7-5 0-15,-6-3-2 16,5-5 1-16,0-3-2 15,8 0 1-15,9-2-2 16,4-3 1-16,16 2-10 0,11 3 1 16,14 6-15-16,9-4 1 15,9 4-3-15,18-1 0 16</inkml:trace>
  <inkml:trace contextRef="#ctx0" brushRef="#br0" timeOffset="35094.2619">19817 6257 40 0,'0'-34'20'0,"3"21"-21"15,-3 13 31-15,5 8-25 16,1 5 0-16,1 16 2 16,-1 11 1-1,2 5-10-15,2-3 0 16,-2-5 6-16,0-3 1 0,5-2-3 15,1-5 0-15,1-14-6 16,1-10 0-16,0-11-11 16,0-8 1-16,5-13-1 15,0-8 0-15</inkml:trace>
  <inkml:trace contextRef="#ctx0" brushRef="#br0" timeOffset="35234.859">19960 6043 39 0,'-34'-11'19'0,"-3"19"-18"0,26-5 37 15,1 0-38-15,2 2 1 16,0 3 1-16,2 3 0 16,12-1-11-16,4 1 1 15,14 2-4-15,3 0 0 16</inkml:trace>
  <inkml:trace contextRef="#ctx0" brushRef="#br0" timeOffset="35703.6471">20174 6183 34 0,'3'27'17'0,"5"28"-10"16,-3-36 26-16,-5 15-31 16,8 1 0-16,-8-1 3 15,3-2 0-15,-3-3-5 16,5-5 0-16,-5-8 5 16,0 2 0-16,0-10-1 15,0-5 1-15,0-11-2 16,3-8 1-16,2-5-3 15,8-11 1-15,6 0-2 16,5 3 1-16,2 8-2 16,3 5 0-16,-5 8 0 15,-3 11 0-15,-5 13 0 16,-8 5 0-16,0 3 2 0,-8-1 1 16,-5-1 1-16,2-4 0 15,3-5 1-15,-5-5 0 16,10-5 0-16,3-11 0 15,8-5-2-15,5-8 0 16,3-6-2-16,5 1 1 16,3 5-1-16,-1 5 0 15,-4 5-1-15,-3 8 0 16,-11 17 0-16,3 4 1 16,0 3 0-16,-8-2 1 15,0-1 0-15,0-2 0 0,-3-3 0 16,3-5 1-16,0-2-10 15,5-6 0-15,3 2-11 16,8-2 0-16,-3-8-1 16,-5-2 0-16</inkml:trace>
  <inkml:trace contextRef="#ctx0" brushRef="#br0" timeOffset="35994.1113">20989 6284 37 0,'-15'-16'18'0,"7"-16"-20"15,8 24 34-15,2 3-32 16,4 5 1-16,-6 11 4 0,2 18 0 16,6 16-3-16,-3 13 0 15,-5 3 3-15,0 10 1 16,0 6 0-16,0-6 0 15,3-2-2-15,2-13 1 16,1-14-3-16,2-10 1 16,-1-8-4-16,1-11 0 15,0-11-9-15,-8-9 0 16,3-17-7-16,-3-3 0 16</inkml:trace>
  <inkml:trace contextRef="#ctx0" brushRef="#br0" timeOffset="37009.7197">20860 6186 26 0,'2'-21'13'0,"35"-6"-9"0,-21 25 10 15,13 2-10-15,3 5 0 16,5-2 1-16,-8 5 0 16,8 10-7-16,-5 6 1 15,-8 5 5-15,-3 8 0 16,-13 0 0-16,-8 0 1 15,-3 0 0-15,-10-2 0 16,-3-9 0-16,-5-2 0 0,5-6-1 16,3-4 0-16,13-9-2 15,8-8 0-15,5-7-2 16,8-9 0-16,11-5 0 16,10-7 0-16,-7 7-1 15,2 0 0-15,-8 3 1 16,0 2 0-16,-13 3 0 15,0 3 0-15,-8 5-1 16,-3 8 1-16,-5 5-1 16,0 11 1-16,0 8-1 15,0 5 1-15,8 0 0 16,0-2 0-16,0-1 0 16,8-5 0-16,-8-2 1 15,5-3 0-15,3-3 0 16,-3-10 1-16,-2-6 0 15,2-5 0-15,-5 0-1 0,-3-5 1 16,-2-3 0-16,-6-2 0 16,-2-6-1-16,-3-3 0 15,-5 6 0-15,10 3 0 16,3 2 0-16,0 3 0 16,13-1-2-16,3 1 1 15,3 0-1-15,7 0 1 16,-2-3-1-16,16-3 1 15,-11 6 0-15,8 0 0 16,-14 2 0-16,-7 3 0 0,3 0 0 16,-16 3 1-16,-3 5-2 15,-8 3 1-15,-6 5-1 16,4 2 1-16,-3 6-1 16,5 3 1-16,8 12-1 15,5 6 1-15,5 0-1 16,6 3 1-16,3-3 0 15,-1 0 0-15,4-2 0 16,-7-4 0-16,-1-10 0 16,-6-5 1-16,0-2 0 15,-8-6 0-15,-8-6-1 16,2-4 1-16,-2-4 0 16,-2-4 1-16,4-4-1 15,6 1 1-15,6 0-3 16,4 2 1-16,12 1 0 15,-7 5 0-15,15 2-1 0,7 0 0 32,2-2 0-32,-10-6 0 15,0 1 1-15,-5-3 0 16,-8-1 0-16,-3-4 0 16,-5-1 0-16,-5 1 0 15,-3-1 0-15,3 3 1 16,-9 8-2-16,-7 3 1 15,-3 10-1-15,0 9 1 16,-5 7 1-16,13 3 1 16,8 2-1-16,8-2 1 0,13-3 0 15,-7-2 1-15,4-6-6 16,3 0 0-16,16-5-14 16,-5-3 0-16,-3-5-1 15,21-8 0-15</inkml:trace>
  <inkml:trace contextRef="#ctx0" brushRef="#br0" timeOffset="37681.5783">22503 6538 27 0,'8'-3'13'0,"-11"-15"-6"0,3 12 18 15,-5-4-22-15,-3-3 0 16,-5-3 3-16,-3-8 1 15,-3 0-7-15,-7-2 0 16,-3 4 5-16,-8 7 0 16,-6 4-2-16,1 8 1 0,5 6-3 15,8 8 1-15,5 7-1 16,8 1 0-16,13 2 0 16,11 0 0-16,11 3 1 15,10 0 0-15,5-1 0 16,1-9 1-16,15-9-2 15,-10-8 1-15,5-5-1 16,-3-15 0-16,-7-4-1 16,-9-10 1-16,-5 0 0 15,-8-5 0-15,-7-3-1 16,-6 8 0-16,-6-8 0 16,-2 5 0-16,0 0 0 15,-7-2 0-15,-1 8-1 16,5 2 1-16,3 8 0 15,3 11 0-15,0 7 3 16,5 20 0-16,5 9 2 16,-2 9 0-16,-1 13 1 0,4 13 1 15,-1 9 0-15,3-1 1 16,-3-5-4-16,-2-6 0 16,10-10-3-16,-3-13 0 15,6-3-12-15,6-8 0 16,4-5-11-16,0 0 0 15,4-8-2-15,12-13 1 16</inkml:trace>
  <inkml:trace contextRef="#ctx0" brushRef="#br0" timeOffset="37837.8348">22926 6546 36 0,'-3'8'18'0,"17"34"-3"0,-12-37 33 0,1 3-41 15,-3 3 0-15,-3 2 3 16,-5 0 0-16,-5 1-14 15,0-1 1-15,0-3 2 16,-8-2 1-16,-9 3-18 16,1-3 0-16</inkml:trace>
  <inkml:trace contextRef="#ctx0" brushRef="#br0" timeOffset="39861.1187">15105 7586 30 0,'-3'-22'15'0,"3"22"-3"16,3-5 16-16,-3-5-26 15,0 4 1-15,-3 1 0 16,3 5 0-16,-2 3-3 16,-4 2 0-16,4 13 4 15,-1 12 0-15,3 17-1 16,3 9 1-16,-1 2 0 15,6 3 1-15,-2-16-1 0,2-6 1 16,8-4 0 0,2-11 0-16,6-8-1 0,0-6 0 15,2-10-1-15,3-8 1 16,-8-10-2-16,1-6 0 16,-12-3-1-16,1-4 0 15,-6 2-1-15,0 5 1 16,-2 8-1-16,0 11 0 15,5 10-1-15,-1 8 1 16,7 3-1-16,-1 2 0 0,8 4 0 16,0-1 1-16,3-3 0 15,0-2 1-15,-3-5-1 16,-2-3 1-16,-4-6 0 16,1-7 0-16,0-3-1 15,-5-2 1-15,-3-4 0 16,0-2 1-16,-6-5-2 15,-4 0 1-15,-1 3-1 16,-2-1 1-16,5 6-1 16,0 2 0-16,5 9-1 15,0 2 0-15,9 5 0 16,7 0 0-16,5 0 0 16,11 1 1-16,-2-6 0 15,2-6 1-15,-3-7 0 16,3-5 0-16,-8 2 0 15,-2-5 1-15,-9 0-1 0,-10-3 0 16,-3 0 0-16,-10 0 0 16,-3 3-1-16,-8 5 1 15,-8 5-1-15,-5 9 0 16,0 10-1-16,0 8 1 16,5 7 0-16,8 14 1 15,14 6 1-15,10-1 0 16,10-5 0-16,9 0 0 15,10-5 1-15,2-8 0 16,1-8-1-16,-8-6 0 16,0-7-2-16,-9-3 1 0,-7-5-15 15,3-1 1 1</inkml:trace>
  <inkml:trace contextRef="#ctx0" brushRef="#br0" timeOffset="40329.8773">16587 7554 36 0,'-32'2'18'0,"0"1"4"0,27-3-13 16,2 3-7-16,-5-1 0 0,-2 6 4 15,-3 3 0-15,-1 7-6 16,1 4 1-16,2 9 4 16,9 12 1-16,4-1-1 15,9 0 0-15,0-7-2 16,7-9 0-16,11-2-1 15,3-8 0-15,10-3-12 16,6-8 1-16,5-2-7 16,0-8 0-16</inkml:trace>
  <inkml:trace contextRef="#ctx0" brushRef="#br0" timeOffset="41173.8172">16997 7845 40 0,'-13'13'20'0,"5"0"-9"16,8-13 26-16,0-2-35 15,-3-9 0-15,3-5 1 16,-3-8 1-16,3-2-5 0,-2 0 1 16,-1-6 3-16,3 5 0 15,-3 3-1-15,-10 6 1 16,-8 7-2-16,-3 11 1 16,0 8 0-16,1 8 1 15,4 8-1-15,1 5 1 16,4 3 0-16,9-3 0 15,8-5 0-15,10-8 1 16,3-6-3-16,8-7 1 16,-3-3-1-16,0-8 0 15,-3-3 0-15,1 3 0 0,-6 3-1 16,0 8 0-16,1 10-1 16,4 8 1-16,1 3-1 15,-1 2 1-15,6-4 0 16,2-7 0-16,4-7 1 15,-1-10 0-15,5-9 0 16,0-10 0-16,4-11 0 16,-7-7 0-16,-2-6-1 15,-7-6 1-15,-7 9-1 16,-1-6 1-16,-14 3-1 16,-8 3 1-16,0 8-1 15,-5 5 0-15,-1 10-1 16,-2 6 1-16,1 10-1 15,4 11 0-15,0 8 0 16,3 16 1-16,6 10-1 16,4 14 0-16,12 2 0 0,10-5 1 15,2-3 0-15,0-10 0 16,9-11 0-16,5-11 0 16,2-10 0-16,3-10 1 15,-3-9 0-15,-2-15 0 16,-3-6 0-16,-5-8 0 15,-3-5-1-15,-5 3 1 16,-6-6-1-16,-10 3 1 16,-5-5-1-16,-6 0 1 15,0 10-1-15,-2 6 0 16,-3 10-1-16,-2 8 1 0,-1 11-1 16,-5 13 1-16,-2 10-1 15,2 14 1-15,-3 2-1 16,6 17 0-16,10 7 0 15,14 8 0-15,5-5 2 16,18-3 0-16,3 0 0 16,3-13 0-16,2-8 1 15,-2-10 1-15,2-12 0 16,-2-4 1-16,-6-11-2 16,1-3 1-16,-9-2-11 15,-5-3 1-15,-7 0-14 16,-4-8 1-16,-5-5-4 15,27-5 1-15</inkml:trace>
  <inkml:trace contextRef="#ctx0" brushRef="#br0" timeOffset="41534.0313">18447 7601 43 0,'-19'8'21'0,"11"45"-16"16,8-37 37-16,3 13-41 16,2 6 1-16,8-1 1 15,-2-5 0-15,2-2-4 16,3-9 0-16,-3-7 1 16,6-6 0-16,-1-10-13 15,4-14 1-15,-7-5-3 16,7-7 0-16</inkml:trace>
  <inkml:trace contextRef="#ctx0" brushRef="#br0" timeOffset="41658.9848">18579 7501 45 0,'-37'16'22'0,"-11"0"-30"0,43-11 40 16,0 0-34-16,2-2 0 16,8-6-15-16,6-2 0 15,10-6 15-15,8-2 1 16</inkml:trace>
  <inkml:trace contextRef="#ctx0" brushRef="#br0" timeOffset="41862.1607">18796 7281 40 0,'-5'-34'20'0,"-6"15"-20"0,11 17 37 0,-3 2-33 16,-2 10 0-16,3 22 3 16,-1 10 1-16,-5 14-9 15,5 10 0-15,3 14 6 16,6-1 0-16,4-2-2 15,-2-9 1-15,3-7-2 16,-3-10 0-16,0-12-6 16,0-10 0-16,-1-5-10 15,-1-5 0-15,-1-9-3 16,3-7 0-16</inkml:trace>
  <inkml:trace contextRef="#ctx0" brushRef="#br0" timeOffset="42034.0086">18243 7662 57 0,'-24'-13'28'0,"37"0"-32"0,6 8 55 15,5-3-50-15,10 0 1 16,24-3 0-16,11 6 1 16,13 5-11-16,3-5 1 15,15 2-9-15,14 3 0 16</inkml:trace>
  <inkml:trace contextRef="#ctx0" brushRef="#br0" timeOffset="42492.2281">19285 7599 36 0,'6'-40'18'0,"-4"19"-11"0,-2 16 17 15,0-1-22-15,0 9 1 16,0 2 6-16,0 19 0 16,0 29-7-16,3 16 0 0,0 8 8 15,-1 13 0-15,1 5-1 16,0 0 0-16,7-13-3 15,-10-8 1-15,3-8-4 16,0-18 0-16,-1-8-2 16,1-9 1-16,2-9-8 15,3-12 1-15,-3-10-11 16,-2-10 1-16,2-14-7 16,3-13 1-16</inkml:trace>
  <inkml:trace contextRef="#ctx0" brushRef="#br0" timeOffset="43414.0852">19132 7596 46 0,'-19'-18'23'0,"41"-33"-26"0,-9 38 36 16,13-8-32-16,-2 0 1 16,13 2 1-16,11 9 0 15,7 10-3-15,-4 10 1 16,-1 14 3-16,-2-3 0 15,-11 14 2-15,-14 2 0 16,-4 2 0-16,-19 6 1 16,-8 0-1-16,-11-5 1 15,-7 2-2-15,0-10 0 16,-1-5-4-16,1-1 0 16,7-7-12-16,11-9 1 15,8-5-8-15,8-5 0 0,11-2-4 16,7-1 1-16,-2 1-5 31,24-17 26-31,-64 43 0 16,42-19 1-16,-2 0 9 15,0-2 0-15,-3-3 3 16,0-3 1-16,-2-7-7 16,-4-6 0-16,1-11-4 15,-2-4 1-15,-1-1-3 16,-5-2 1-1,-6-6-1 1,-2 8 1-16,-8 6-1 16,-2 5 0-16,-3 5-1 15,2 5 1-15,-2 8 0 16,5 11 0-16,8 8-1 0,0 5 1 16,8 8 0-16,10-2 0 15,1-3 0-15,-1-8 0 16,9-3-1-16,-1-8 1 15,3-5 0-15,1-5 0 16,-1 0-1-16,-3 2 1 16,1 6-2-16,-6 12 1 15,-5 4 0-15,-1 5 0 16,-4 0 0-16,2-1 1 16,0-4 1-16,-5-3 1 0,0-3 1 15,-5-5 0-15,5-5 0 16,-8-3 0-16,0-11-1 15,-5-5 0-15,2-13-1 16,-5-3 0-16,-3-5-2 16,-4-8 0-16,-4 6 0 15,1 4 1-15,-9-2-1 16,3 3 0-16,-2 2 0 16,5 6 0-16,2 4 0 15,6 7 0-15,2-1 0 16,9 8 1-16,10 5 0 15,8 8 0-15,21 3 0 16,8 6 0-16,0-4 0 16,7-2 1-16,-7-3-1 15,-8 1 0-15,-2-1 0 16,-9-2 1-16,-7-6-2 0,-6-2 1 16,0-1-12-16,-5 1 1 15,8 2-11-15,0-7 1 16,5-14-2-16,0 3 0 15</inkml:trace>
  <inkml:trace contextRef="#ctx0" brushRef="#br0" timeOffset="44608.3874">20349 7567 30 0,'-24'8'15'0,"3"-13"-12"16,21 2 26-16,-5 0-27 15,2 6 0-15,3 8 2 16,-5 10 1-16,5 8-3 16,5 13 0-16,-2 3 4 0,2 3 1 15,-2-8 0-15,2-3 1 16,-2-6-1-16,-3-4 1 15,5-11-3-15,0-8 0 16,3-14-2-16,0-10 1 16,0-7-2-16,0-14 0 15,5-3-1-15,-2-8 0 16,5 9-2-16,0 2 1 16,-6-3 0-16,6 5 0 0,-8 6-1 15,0 8 1-15,0 5-1 16,5 8 1-16,-2 11-1 15,2 5 0-15,-3 3 0 16,1 10 0-16,5 8 0 16,-8 5 1-16,0 6-1 15,0 0 1-15,-8-6 1 16,5-2 0-16,-5-11 1 16,0-5 0-16,0-6 0 15,3-7 0-15,2-11 0 16,3-10 0-16,3-9-1 15,10-10 0-15,-8 0-1 0,-3 3 1 16,6-3-1-16,-2 5 0 16,-1 3-1-16,-5 8 1 15,0 5-1-15,0 5 1 16,-8 16-1-16,0 3 0 0,-6 8 0 16,6 11 1-16,0 4 0 15,0 12 1-15,6 2 0 16,2-3 0-16,5 0 0 15,5-7 1-15,1-6 0 16,-3-5 0-16,8-8-1 16,-3-6 1-16,3-7-1 15,-3-6 0-15,2-5 1 16,-7-8 0-16,-2-7-1 16,1-9 0-16,-7 0 0 15,0-8 1-15,0 3-1 16,-2 8 0-16,-4 0-1 15,4 8 0-15,-6 5-1 16,0 3 0-16,0 5-1 16,0 3 1-16,0 10 0 15,0 11 0-15,2 8 0 0,6 5 0 16,-3 8 2-16,3 0 0 16,8 2 0-16,-3-7 1 15,3-3 0-15,0-10 0 16,-3-6 0-16,3-8 0 15,-8-5-1-15,8-13 0 16,-3-11 0-16,3-5 0 16,0-5-1-16,0-3 1 15,-3 8-2-15,0 7 1 16,-5 9 0-16,0 11 0 16,8 10-1-16,-8 7 1 0,8 12-1 15,5-1 1-15,3 1 0 16,-3-9 0-16,3-2 0 15,0-8 1-15,5-8-7 16,-5-8 1-16,2-5-10 16,-7-6 1-16,2-4-9 15,0-4 1-15,-5-5-2 16,8 1 0-16</inkml:trace>
  <inkml:trace contextRef="#ctx0" brushRef="#br0" timeOffset="44842.7413">21598 7157 40 0,'-5'-8'20'0,"5"32"-16"16,0-14 39-16,-3 25-39 15,-2 15 1-15,2 8 2 0,-2 3 0 16,-1 11-9-16,6 4 0 16,0-2 6-16,6-5 0 15,-1-11-2-15,-2 1 1 16,2-17-2-16,-2-5 0 15,-3-8-5-15,0-8 1 16,5-10-11-16,-5-6 1 16,0-8-5-16,-5-4 0 15</inkml:trace>
  <inkml:trace contextRef="#ctx0" brushRef="#br0" timeOffset="45077.1741">21111 7543 53 0,'-24'-5'26'0,"16"-3"-29"16,16 3 50-16,8 2-43 15,5 0 0-15,24-2 3 16,11 5 1-16,7 3-10 16,6 2 1-16,-13-2 5 15,-3 5 1-15,-3-3-3 16,-10 3 1-16,-3-5-7 15,-3-3 0-15,-10 2-15 16,-8 3 1-16,5-5-2 16,-3-2 1-16</inkml:trace>
  <inkml:trace contextRef="#ctx0" brushRef="#br0" timeOffset="45752.5327">21902 7869 30 0,'5'-3'15'0,"3"8"-10"16,-8-5 22-16,6 3-25 15,-4 0 0-15,6-3 3 16,0 0 1 0,-2-3-6-16,1-2 0 0,4-9 4 0,-6-1 0 15,3-7-1-15,0-1 0 16,-8-4-1-16,0-2 1 16,-10 3-2-16,-1 2 0 15,-7 0-1-15,-6 5 1 16,-3 6-1-16,-4 5 0 15,1 8 0-15,1 6 0 16,3 7 1-16,5 3 0 0,5 2 0 16,8 3 1-16,3 1 0 15,10-9 1-15,5-3-1 16,6-4 0-16,11-9 0 16,-3-5 0-16,-3 0-1 15,3 0 1-15,-1 0-1 16,-1 6 1-16,-1 10 0 15,-3 5 1-15,3 8-1 16,-7 3 1-16,2-3 0 16,-6-8 0-16,11-2-3 15,-5-9 1-15,5-4-13 16,3-6 0-16,5 0-8 16,3 0 1-16</inkml:trace>
  <inkml:trace contextRef="#ctx0" brushRef="#br0" timeOffset="46839.6657">22206 7879 38 0,'-18'14'19'0,"15"-9"-12"0,6-10 22 15,2-6-28-15,8-5 0 16,6-10 0-16,2-9 0 16,3-7-2-16,0-3 1 15,-3 0 1-15,3-3 0 16,-8-2-1-16,-6-11 1 15,-7-2-1-15,2-1 1 16,-10 3-1-16,2 11 1 16,-10-6 0-1,0 17 0-15,5 10 0 16,0 13 0-16,-5 5 0 16,2 19 1-16,-5 13 0 15,3 22 0-15,0 15 0 16,5 8 1-16,0 8-1 15,8 0 1-15,13 8-1 16,3-13 0-16,8-11 1 16,2-8 1-16,6-7-1 15,5-17 0-15,-5-10 0 16,-6-8 0-16,-2-11-1 16,-3-12 1-16,-2-7-2 15,-3-4 1-15,-3-1-1 16,-8-2 0-16,-2 6-1 15,-3 4 1-15,-3 8-1 0,-2 11 0 16,5 6 0-16,-5 4 0 16,5 11-1-16,0 1 1 15,5-1 0-15,3-5 0 16,8-3 0-16,5 0 1 16,3-8 0-16,-1-7 0 15,7-6 0-15,1-5 0 16,-2 2-1-16,-5 0 1 15,-11-2-1-15,9 0 1 16,-9 2-1-16,-8 3 0 16,-2 6 0-16,-3 4 0 0,-3 9-1 15,3 2 1-15,0 8-1 16,5 1 1-16,3 1 0 16,6-7 0-16,4-2 0 15,3-7 1-15,-2-4-1 16,-3-6 1-16,-8-4 0 15,0-9 0-15,-8-3-1 16,-8-2 1-16,-3 2-1 16,3 1 1-16,-8-3-1 15,0 0 1-15,0-1-1 16,3 7 0-16,5 1-1 16,6 1 1-16,4 0-1 15,6 0 1-15,8 2-1 16,5 3 1-16,6 3-1 15,-9 7 0-15,-2 1 0 16,0 8 0-16,-5 7 0 0,-1 3 1 16,1 6-1-16,-1 2 1 15,-4 3 0-15,-4-8 0 16,1-6 0 0,0-2 1-16,-3-3 0 15,0-13 0-15,2-13 0 16,6 0 0-16,0-8 0 15,8-9 0-15,8 1-1 16,-8 6 0-16,15-7-1 16,-1 9 1-16,-4 8-1 15,0 8 0-15,-4 10 0 16,-7 11 0-16,-4 8 0 0,-3 5 1 16,0 5 0-16,-5-2 1 15,-1-6-1-15,1-4 1 16,-3-7 0-16,5-7 0 15,-5-8-7-15,3-8 0 16,-3-2-12-16,-8-6 1 16,3-5-3-16,-6-3 0 15</inkml:trace>
  <inkml:trace contextRef="#ctx0" brushRef="#br0" timeOffset="46995.9802">23066 7271 46 0,'-42'-8'23'0,"21"24"-19"16,18-14 42-16,-2 1-46 16,0-6 1-16,-6 1-7 15,3-4 1-15,0-2-3 16,6-2 0-16,-6 2-7 16,2 0 1-16</inkml:trace>
  <inkml:trace contextRef="#ctx0" brushRef="#br0" timeOffset="47183.4852">21984 7305 55 0,'-24'0'27'0,"54"-3"-39"0,-20 3 53 15,27-2-42-15,16 2 1 16,21 2-10-16,16 1 0 15,16 0 1-15,8-3 1 16</inkml:trace>
  <inkml:trace contextRef="#ctx0" brushRef="#br0" timeOffset="47452.4871">23503 7689 81 0,'11'-6'40'0,"-14"1"-123"0,8 3 79 16,3 2-4-16,-21-27 0 16</inkml:trace>
  <inkml:trace contextRef="#ctx0" brushRef="#br0" timeOffset="48978.8135">19037 8033 27 0,'-13'-13'13'0,"7"10"-10"0,6 3 13 15,0 0-17-15,0 0 0 16,6 3 0-16,-1-3 1 15,5 2 0-15,12-2 0 16,7 3-1-16,10 2 1 16,12 0 0-16,23 3 0 15,18 3 0-15,12-1 0 0,38 1 0 16,14 0 0-16,38-1 2 16,17 1 1-16,38 2 0 15,16-5 1-15,12 0 0 16,17 0 0-16,8-3 0 15,7-2 1-15,-2 2-1 16,-10 0 1-16,-28-2-2 16,7 2 1-16,-36 6-1 15,-2-1 1-15,-26 14-16 16,-19-3 0-16</inkml:trace>
  <inkml:trace contextRef="#ctx0" brushRef="#br0" timeOffset="76659.8327">7924 14023 4 0,'-26'-11'2'0,"10"9"-3"0,8-1 3 0,-3 0-3 16,-2-5 0-16</inkml:trace>
  <inkml:trace contextRef="#ctx0" brushRef="#br0" timeOffset="81311.0157">13761 14153 13 0,'0'-22'6'0,"24"7"-10"0,-14 4 7 15,1-5-8-15,2 3 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27:14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16965 14899 29 0,'5'-8'14'0,"-5"-21"-9"0,0 23 15 15,3 1-17-15,-3-6 0 16,3-2 2-16,-3 5 1 16,5-2-8-16,-5-9 1 15,3 1 4-15,-1-6 0 0,1-3-2 16,-3 1 1-16,0-6-1 16,0 0 0-16,-3 1-1 15,-2-1 1-15,-6 3-1 16,-2 8 1-16,-8 5 0 15,-16 5 1-15,5 6 0 16,-5 8 0-16,0 2-1 16,-5 8 1-16,-1 6-1 15,6-1 1-15,3 9-1 16,8-1 0-16,2 1-1 16,5 2 0-16,9-3 0 15,4-2 1-15,9 5-1 16,8 3 1-16,7 2-1 0,6 3 0 15,2 0 0-15,1-2 0 16,-3-4 0-16,-6 1 0 16,-2 5 0-16,-8 5 1 15,-5 3-1-15,-6-10 1 16,-10 5 0-16,-1-3 0 16,-9 0 0-16,-6-3 0 15,-3 0-1-15,0-10 1 16,-8-3-1-16,-5-7 0 0,3-12 0 15,2-4 0-15,9-4-1 16,2-2 1-16,10-2-1 16,6-3 1-16,7-1-1 15,6 4 0-15,11 2 0 16,8 3 1-16,7 5-1 16,1 2 1-16,-4 3-1 15,4 6 1-15,5 0 0 16,2 5 0-16,-5 5 1 15,3 10 0-15,-6-7 0 16,-2 13 0-16,-3 14 1 16,-5 12 0-16,3 6 0 15,-1 5 1-15,-2 3-1 16,0 7 0-16,5-10-1 16,6 6 1-16,4-9-2 15,-2-7 0-15,-2-11-9 16,-3-14 0-16,7-10-8 0,9-15 1 15</inkml:trace>
  <inkml:trace contextRef="#ctx0" brushRef="#br0" timeOffset="859.3582">17891 15129 21 0,'-3'-11'10'0,"1"-7"4"0,-3 12 2 16,2 1-12-16,-2 0 0 16,-3 0 3-16,-6-1 0 15,1 4-9-15,-3-6 1 16,-2-3 5-16,-3 3 1 16,-3-2-3-16,0-1 1 15,0 0-2-15,0 4 0 16,-2 1 0-16,-1 9 0 15,1 2 0-15,0 8 0 0,-1-5 0 16,1 8 1-16,4 8-1 16,1 5 1-16,-3 0-1 15,3 3 0-15,3 8 0 16,5 5 0-16,-1 10 0 16,12-5 0-16,4 9-1 15,4 7 1-15,10 0-1 16,13 13 1-16,8-7-1 15,10-3 1-15,9-24-1 16,7-3 0-16,-4-16 0 16,7-20 1-16,8-12 0 15,-5-17 1-15,-1-9 0 16,-1-16 0-16,-9-5 0 16,-8 3 1-16,-5-6-1 15,-13-4 1-15,-14-4-1 16,-15 8 0-16,-11-4 0 15,-11-7 0-15,-7 12 0 16,-14-1 0-16,3 3-1 0,-5 11 1 16,2 8-1-16,8 7 0 15,1 9-2-15,-1 5 1 16,6 5-5-16,-1-3 1 16,3 0-8-16,6 1 1 15,4-3-8-15,4-9 0 16</inkml:trace>
  <inkml:trace contextRef="#ctx0" brushRef="#br0" timeOffset="1202.7546">17981 14414 43 0,'-18'3'21'0,"-6"5"-24"15,18-3 33-15,-1 9-28 16,1 4 0-16,-2 9 2 15,-2 2 1-15,-1 18-5 16,1 1 0-16,2 23 3 16,-8 22 1-16,0 15-1 15,-3 19 1-15,-2 0-2 16,0 6 0-16,-3-1 0 16,6-13 0-16,7-16-1 15,3-10 0-15,0-11 0 16,6-5 1-16,2-9 0 15,2-15 1-15,1-5-1 16,5-3 0-16,-3-5 0 0,3-9 0 16,3-7-3-16,-6-5 1 15,3-11-9-15,2-16 1 16,1-11-11-16,0-10 1 16</inkml:trace>
  <inkml:trace contextRef="#ctx0" brushRef="#br0" timeOffset="1562.1659">18637 15761 45 0,'6'-10'22'0,"17"-1"-18"15,-12 14 29-15,0 5-31 16,4 5 1-16,1 3 1 15,-5 5 1-15,-3 11-6 16,-8 2 1-16,-6-7 2 16,-12 2 1-16,-1 0-5 0,-10-5 0 15,0-9-13-15,0-9 0 16</inkml:trace>
  <inkml:trace contextRef="#ctx0" brushRef="#br0" timeOffset="2327.7701">19571 14989 31 0,'6'-3'15'0,"7"-23"-7"16,-8 12 11-16,6-4-18 16,-6-6 1-16,3-5 0 15,-3 8 1-15,-5-3-3 16,0-5 0-16,-5 2 2 15,-3 1 1-15,-11 2-1 16,-4 6 0-16,-7 4-1 0,-4 6 1 31,-24 24 1-31,8 0 0 16,5 5-1-16,10 6 1 16,-2 2-1-16,11 5 1 15,7 3-1-15,11 6 0 16,11-1-2-16,5 3 0 15,5 3 0-15,8-1 0 16,-2-12 0-16,7 2 0 16,-2 0 0-16,-3 0 1 15,-8 0-1-15,-7 5 1 0,-9-5 0 16,-5-2 0-16,-10-1 0 16,4 0 0-16,-7-2 0 15,-13-5 0-15,-1-12-1 16,1-7 0-16,5-8 0 15,5-8 0-15,6 3-1 16,10-8 0-16,8-3 0 16,8-3 0-16,10 1 1 15,6 5 0-15,0 2 0 16,2 11 1-16,6 19 0 16,0-1 1-16,2 14 2 15,3 16 0-15,-5 4 1 16,0 15 0-16,-6-1-1 15,-5 13 1-15,-5 1-2 16,0-6 1-16,0 2-3 16,8-10 1-16,-6-7-6 15,6-20 0-15,5-7-9 0,-2-21 1 16,-4-25-8-16,12-15 1 16</inkml:trace>
  <inkml:trace contextRef="#ctx0" brushRef="#br0" timeOffset="2721.5921">20148 15401 34 0,'-11'-13'17'0,"-18"3"-12"15,13 7 20-15,1 0-23 16,-7 3 1-16,-1 0 3 16,-4 3 1-16,-5 5-8 15,1 5 1-15,2 8 4 16,-6 6 0-16,17 15-2 15,2 3 1-15,16 21-2 16,2 6 1-16,20-1-2 16,7-23 1-16,10-3 0 15,12-14 0-15,2-20 0 16,-6-19 1-16,6-16 0 16,5-2 0-16,-13-17 0 15,0-4 1-15,-8 2 0 0,-10-3 1 16,-9-2-1-16,-10-3 1 15,-16 8-2-15,-5 3 1 16,-11-3-1-16,-5 13 0 16,5 6-1-16,-5 4 0 15,-3 17-2-15,3 5 0 16,3 3-8-16,-1-3 0 16,6 0-10-16,13-6 0 15</inkml:trace>
  <inkml:trace contextRef="#ctx0" brushRef="#br0" timeOffset="2955.9982">20304 14946 42 0,'-13'11'21'0,"-3"13"-11"16,11-11 25-16,-3 5-33 16,0 12 1-16,0 15 0 15,0 2 1-15,-3 19-5 16,-10 16 0-16,-3 19 3 15,-2 2 1-15,-3 16-2 16,2-16 0-16,4-2-1 16,1-9 0-16,7-17-3 15,7-9 0-15,5-19-11 16,6-26 1-16,12-21-3 16,1-13 1-16</inkml:trace>
  <inkml:trace contextRef="#ctx0" brushRef="#br0" timeOffset="3612.2568">20786 14854 27 0,'-29'-16'13'0,"5"-24"-5"0,18 37 18 0,4-4-23 16,2-4 1-16,-5 0 4 15,2 3 0-15,3 1-10 16,0-1 1-16,3 2 6 16,4 4 0-16,9-1-3 15,5 6 1-15,9 5-2 16,-1-6 0-16,16 14-1 15,0 5 0-15,2 3 0 16,-10 0 0-16,0 0 0 16,-8 0 0-16,-5 2 1 15,-3 0 0-15,-10 1 0 16,2-6 1-16,-10 0 0 16,-3 3 0-16,-3 2 0 15,-13 4 0-15,-5-1 0 16,-8 0 0-16,-3 0-1 0,-5-13 1 15,6 5-2-15,4-3 0 16,9 1-1-16,-4 0 1 16,14-4-1-16,1-1 0 15,7-1-1-15,7 5 1 16,9-2 0-16,6 11 0 16,15 4 0-16,-6-1 1 15,6 4 0-15,-5 3 0 16,5 0 1-16,-5 3 1 15,2-6 1-15,-10-10 0 0,-8 8 1 16,-3-6 1-16,-13 3-1 16,-8-2 1-16,0-1-2 15,-5-7 1-15,-11 2-3 16,-10-5 0-16,-6-16-6 16,-5-3 0-16,0-15-10 15,6-6 0-15,2-21-5 16,7-13 0-16</inkml:trace>
  <inkml:trace contextRef="#ctx0" brushRef="#br0" timeOffset="4233.9112">21307 14663 43 0,'-29'-8'21'0,"13"-8"-23"0,16 11 35 16,0 0-32-16,8-3 0 15,5 3 1-15,8-1 1 16,3 6-4-16,5 6 1 16,8 2 1-16,0 5 1 15,-2 0-1-15,-6 5 0 16,-8 1 1-16,3 2 0 15,-8-2 0-15,-8 7 1 0,-1 3-1 16,-1 6 1 0,-14 7-1-16,-5 0 1 0,-11 3-2 15,3 3 0-15,2-3-1 16,-2-3 1-16,8-5-1 16,2-5 0-16,3-11-1 15,3-8 1-15,5-2-1 16,8 0 0-16,0 4 0 15,0 7 1-15,5-1-1 16,3 16 1-16,5 13 0 16,-5 0 0-16,0 9 0 15,0-1 0-15,-3-3-1 16,8 1 1-16,-5-3 0 16,-6 0 1-16,4 0-1 15,-6-8 1-15,-3 0 0 16,-5 5 0-16,-5-5 0 15,2-3 0-15,-2-2 1 0,-9 0 1 16,4-9 0-16,-11 1 0 16,0-5-1-16,-6-6 1 15,1-11-2-15,-6 4 1 16,3-12-4-16,-3-2 1 16,8-10-11-1,-2-4 1-15,10-9-8 0,8-1 1 16</inkml:trace>
  <inkml:trace contextRef="#ctx0" brushRef="#br0" timeOffset="4343.225">21804 15970 1 0,'-26'82'0'0</inkml:trace>
  <inkml:trace contextRef="#ctx0" brushRef="#br0" timeOffset="19615.2351">15544 17005 35 0,'-16'-6'17'0,"-2"-9"-13"0,15 9 18 0,1-2-20 16,2 0 0-16,0-2 3 16,5 5 0-16,3-1-6 15,5 1 1-15,-5 2 3 16,8-5 1-16,8 8-2 15,5 16 1-15,3 11-2 16,5 4 1 0,-6 46 0-1,-4-5 0-15,-9-4-1 16,-10 4 1-16,-8-6 0 16,-5 3 0-16,-6-6-1 15,-7-7 1-15,-6-3-2 16,-2-8 1-16,-4-6-1 15,-4-12 1-15,-3-11-1 0,-8-14 0 16,0-4 0-16,0-14 0 16,0-5-1-16,5 0 1 15,9-3-1-15,4-5 1 16,6-8-1-16,10-3 1 16,6 11-1-16,13 8 1 15,3-6 0-15,10 6 0 16,5 5 1-16,14 11 0 15,2 10 0-15,-5 11 1 16,6 16 0-16,7 10 0 16,0 6 1-16,1 13 1 0,-4-8-1 15,-7-1 0-15,-6 1-1 16,-2-2 1-16,-6-4-6 16,1-10 1-16,-6-8-13 15,0-13 1-15,-5-10-5 16,-5-28 1-16</inkml:trace>
  <inkml:trace contextRef="#ctx0" brushRef="#br0" timeOffset="20068.4045">15960 16507 35 0,'-16'3'17'0,"32"2"-16"0,-11 3 26 15,3 8-24-15,5 8 0 16,-2 13 3-16,2 8 1 16,-2 3-7-16,-1-1 0 15,-2-7 6-15,-3 0 1 16,-2-6-1-16,-3-10 1 15,0-6-2-15,0-12 0 16,0-6-2-16,5-22 1 16,-2-17-3-16,5-12 0 15,10-4-2-15,11-3 0 0,3 10-1 16,8 8 1-16,5 9 0 16,3 15 0-16,-1 16 2 15,-12 13 1-15,-1 11 0 16,-8 18 0-16,-2 11 0 15,-13 0 1-15,-1 8-6 16,-2 2 1-16,3-12-16 16,-16-4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30:04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4789 9890 6 0,'-3'-18'3'0,"3"-4"-3"16,0 14 4-16,0-2-5 15,0-1 0-15,-8 3 0 16,3 0 1-16,0 1-1 16,-6-1 0-16</inkml:trace>
  <inkml:trace contextRef="#ctx0" brushRef="#br0" timeOffset="28507.9472">16605 8604 35 0,'-13'-18'17'0,"8"-3"-5"16,5 15 18-16,0-2-27 16,0 0 1-16,0-2 3 15,0 2 0-15,0 3-8 16,0-3 1-16,0 8 6 15,0 0 1-15,0 0-1 0,5-3 0 16,3 14-2-16,0 7 1 16,0 6-2-16,5 16 0 15,-2 7-1 1,2 6 0-16,-5 5-1 0,-3-2 0 16,0-3-1-16,-5-6 1 15,-5-4 0-15,2-9 1 0,-2-5 0 16,0-8 0-16,-6-7 0 15,3-12 0-15,3-10 0 16,2-7 0-16,1-17-2 16,4-11 1-16,1-15-1 15,2 0 1-15,9-8-2 16,4 2 1-16,6 9-1 16,8 2 1-16,-1 8-1 15,1 8 1-15,0 8-1 16,-3 16 0-16,-5 13 0 15,-6 5 1-15,-4 16-1 16,1 13 1-16,-4 6 0 16,5 10 0-16,-8 9 0 15,-3 1 0-15,-5-4 0 16,0-6 1-16,0-5-1 0,0-5 1 16,0-6-1-16,-5-7 1 15,2-6-1-15,3-10 1 16,0-11 0-16,3-14 0 15,2-12-1-15,0-11 1 16,3-11-1-16,6-5 1 16,1-2-1-16,15-6 0 15,1 5-1-15,4 14 1 16,-1 2-1-16,1 8 1 0,2 9-1 16,-6 9 1-16,-2 7-1 15,1 12 1-15,-7 11 0 16,-4 7 0-16,-1 12 0 15,-2 10 0-15,-10 5 0 16,-4 3 1-16,-2-5 0 16,-2-3 0-16,-4-3-1 15,4-5 1-15,-1-5-10 16,3-8 0-16,5-9-11 16,3-7 0-16,11-5-3 15,5-16 1-15</inkml:trace>
  <inkml:trace contextRef="#ctx0" brushRef="#br0" timeOffset="29054.8296">17555 8549 45 0,'0'-11'22'0,"0"8"-22"0,0 3 40 15,3 3-36-15,-1 5 0 16,1 8 3-16,0 2 0 0,-1 17-8 16,6 10 0-16,-5 10 6 15,0 6 1-15,-1 3-2 16,1-3 1-16,2-11-2 15,6-3 0-15,-1 1 0 16,6-8 0-16,3-14-1 16,-1-10 1-16,11-13-1 15,-2-6 0-15,-1-13-1 16,1-10 1-16,2-6-1 16,-8-13 0-16,-3-3-1 15,-7-7 1-15,2 2-1 16,-5 3 0-16,3 7 0 15,-3 14 0-15,0 11-1 16,0 18 1-16,-3 18 0 16,0 14 0-16,-2 13 0 15,-3 8 1-15,3 2 0 16,4 1 0-16,1 0 1 0,3-9 0 16,5-7-2-16,2-11 0 15,6-10-9-15,3-12 0 16,7-14-12-16,6-12 0 15,2-2-2-15,0-19 1 16</inkml:trace>
  <inkml:trace contextRef="#ctx0" brushRef="#br0" timeOffset="30117.3441">18439 9120 37 0,'-11'0'18'0,"6"29"-12"16,5-29 31-16,-3 0-33 16,1-5 0-16,2 0 2 15,0-9 1-15,0-9-9 16,2-6 0-16,4-14 5 16,2-7 1-16,-3-11-3 0,0-2 1 15,0-11-2-15,3 2 0 16,-5-2 0-16,-6 3 1 15,-2 2-1-15,-3 8 0 16,0 8 1-16,-2 11 0 16,2 7 0-16,0 9 1 15,-3 2 0-15,3 13 1 16,3 11 0-16,-3 14 1 16,5 12-1-16,-2 16 1 15,2 9-1-15,1 15 1 0,2 19-2 16,0 10 1-16,0-3-1 15,2 4 0-15,4-12-1 16,7-4 0-16,3-9 0 16,5-15 0-16,5-11-1 15,1-14 0-15,5-12 0 16,2-14 1-16,3-21 0 16,-3-7 0-16,9-20-1 15,-9-10 1-15,-5-16 0 16,-10-10 0-16,2-14-2 15,-3-2 1-15,-4 0-1 16,-9-3 0-16,-2 11-1 16,2 10 1-16,-2 11 0 15,-1 5 0-15,-4 16 0 16,-1 8 0-16,0 11 1 0,1 2 0 16,-4 11-1-1,4 7 1-15,-4 17-1 0,6 10 1 16,0 21-1-16,6 17 1 15,-4 12 0-15,1 14 1 16,2 13 0-16,-2 2 0 16,0-7 0-16,-3-1 1 15,2-15 0-15,6-6 0 16,3-7 0-16,2-8 0 16,0-14 0-16,6-13 1 15,2-16-1-15,3-13 0 0,2-10-1 16,1-17 1-16,-1-10-1 15,1-16 0-15,-9-10-1 16,6-6 0-16,-6 3 0 16,-2 8 0-16,-5 13-1 15,-6 13 1-15,0 16 0 16,-5 16 0-16,3 21-1 16,0 16 1-16,-3 11-1 15,2 5 1-15,6 0 0 16,6 0 0-16,1-9 0 15,4-4 0-15,2-3 0 16,-5-8 0-16,-3-10-1 16,0-11 0-16,3-6-7 15,-2-10 1-15,1-13-12 16,9-10 0-16,-8-14-5 16,5-11 1-16</inkml:trace>
  <inkml:trace contextRef="#ctx0" brushRef="#br0" timeOffset="30273.5661">19399 8287 54 0,'-26'5'27'0,"2"14"-31"0,19-14 48 31,-6 3-51-31,6-3 1 16,0-2-19-16,-1-3 0 15,9 2 26-15,-3-2 0 16</inkml:trace>
  <inkml:trace contextRef="#ctx0" brushRef="#br0" timeOffset="30466.2538">18529 8464 43 0,'-48'-16'21'0,"40"16"-20"16,16 0 40-16,3-3-41 15,15 1 0-15,24 2-1 16,17 0 1-16,17 0-4 16,19 2 1-16,11 4-10 15,13 4 1-15</inkml:trace>
  <inkml:trace contextRef="#ctx0" brushRef="#br0" timeOffset="30747.5235">19325 8898 42 0,'0'-3'21'0,"21"3"-22"16,-5 3 30-16,8-3-29 15,8 3 0-15,10 2-5 16,11 3 0-16,-5-3-4 16,10-2 0-16</inkml:trace>
  <inkml:trace contextRef="#ctx0" brushRef="#br0" timeOffset="31185.0109">20209 8726 29 0,'-3'-27'14'0,"-21"-12"-5"0,16 28 16 16,-5-2-22-16,-11 0 0 0,3-3 1 15,-3 0 1-15,-5 5-6 16,-10 3 1-16,2 6 4 16,0 7 0-16,0 6-1 15,2 2 0-15,11 5 0 16,8 1 0-16,6 2-2 16,10 6 1-16,10 2-1 15,12 0 1-15,9 8-2 16,12 3 1-16,10-1-1 15,-8 1 0-15,2-3 0 16,-2 0 0-16,-8-5 2 16,-8-3 1-16,-5-3 1 15,-16-2 1-15,-8-3 1 16,-8 0 1-16,-8-2-1 16,-21-3 0-16,-8-6-2 0,-8-4 1 15,0-4-10-15,1-10 1 16,9-5-14-16,9-5 1 15,28 2-4-15,12 0 0 16</inkml:trace>
  <inkml:trace contextRef="#ctx0" brushRef="#br0" timeOffset="31764.535">20476 9025 53 0,'32'18'26'0,"-19"-7"-28"0,-10-14 48 16,5-2-44-16,-3-3 1 0,3-5 0 31,-5-3 0-31,4-5-4 16,-1-3 0-16,-1-2 4 15,-5-1 0-15,-5 1-1 16,-1-1 0-16,-4 3 0 0,-3 3 0 0,-3 8-1 16,-8 8 1-16,3 10-1 15,0 11 0 1,-3 13 0-16,8 3 0 15,8 10 0-15,8-2 0 16,8 5 0-16,8-6 0 0,8-7 0 16,18-13 1-1,-5-17-2-15,3-12 1 16,10-14 0-16,11-5 0 0,-8-16-1 16,0-8 1-16,-6-8 0 15,-4-5 0 1,-4-5-1-16,-4 4 1 15,-17 1-1-15,-5 0 1 0,-5-3-1 0,-8 6 1 16,-5 13-1-16,-3 10 0 16,0 8 0-16,0 8 0 15,-2 11-1-15,-4 16 0 16,1 18 1-16,5 16 0 16,-2 11 0-16,4 15 0 0,6 24 1 15,0 11 0-15,14-8 0 16,-4 3 0-16,6-14 0 15,5-5 0-15,-5-8-1 16,5-10 1-16,-5-16-1 16,-3-14 1-16,-2-10-5 15,0-16 1-15,-9-8-9 16,-4-13 1-16,-4-11-10 16,6-8 1-16,-8-12-2 15,-8-4 1-15</inkml:trace>
  <inkml:trace contextRef="#ctx0" brushRef="#br0" timeOffset="31924.3453">20659 8374 58 0,'-24'-11'29'0,"16"4"-37"16,11 7 62-16,10 0-49 0,16-3 0 16,24 0 1-16,24 3 1 15,12 0-13-15,17 0 0 16,13 8-11-16,-5-8 1 15</inkml:trace>
  <inkml:trace contextRef="#ctx0" brushRef="#br0" timeOffset="32635.5795">21736 8721 46 0,'-8'-19'23'0,"0"11"-17"16,8 8 23-16,0 0-30 15,0-2 1-15,0 2-1 16,8-3 0-16,0 3-4 16,-1-3 1-16,7 6-9 15,-6 2 0-15</inkml:trace>
  <inkml:trace contextRef="#ctx0" brushRef="#br0" timeOffset="32776.2271">21759 9057 54 0,'19'16'27'0,"-17"-16"-65"0,-2 0 48 15,-2 0-23-15,-3-6 0 16</inkml:trace>
  <inkml:trace contextRef="#ctx0" brushRef="#br0" timeOffset="35308.7715">16505 9922 36 0,'-24'8'18'0,"-16"5"-2"0,32-10 18 15,0-1-29-15,6-2 0 16,7-2 3-16,8-4 1 0,11-4-10 15,24 5 0-15,10-3 7 16,19 2 0-16,-6-2-2 16,-5 0 0-16,3 3-2 15,-6 2 0-15,-4-2-1 16,-14 3 1-16,-8 2-2 16,-11 0 1-16,-5 0-4 15,-13 2 1-15,-5 1-7 16,-8-1 1-16,-6 1-10 15,-8 8 0-15,1 7-2 16,-6 1 1-16</inkml:trace>
  <inkml:trace contextRef="#ctx0" brushRef="#br0" timeOffset="35543.0911">16428 10210 52 0,'-11'0'26'0,"38"0"-26"0,-14-2 52 15,11-4-48-15,18-2 0 16,16 0 1-16,11-5 0 16,0-3-7-16,-3-2 0 15,6 2 5-15,-4 0 0 16,-1 0-4-16,-15 0 1 16,-7 0-7-16,-10 3 1 15,-17 0-7-15,-4 0 1 16,-17 5-7-16,-10 3 1 15</inkml:trace>
  <inkml:trace contextRef="#ctx0" brushRef="#br0" timeOffset="35777.4922">16677 9745 28 0,'-19'-45'14'0,"24"8"-1"16,3 29 17-16,-2 2-25 15,-1 4 1-15,3 7 6 16,2 11 0-16,-2 13-13 15,6 13 0-15,-4 14 10 16,3 2 0-16,-5 11-3 16,0 0 1-16,6-3-4 15,-4-5 0-15,6-8-3 16,-3-11 1-16,0-8-8 16,3-13 0-16,3-15-10 15,-3-17 0-15,8-13-3 16,-1-13 1-16</inkml:trace>
  <inkml:trace contextRef="#ctx0" brushRef="#br0" timeOffset="35964.999">17005 9517 50 0,'0'-8'25'0,"8"27"-21"0,-6-6 48 16,4 13-45-16,2 19 0 15,-3 16 3-15,-2 0 1 16,-3 13-15-16,0 0 1 15,2 0 8-15,3 0 0 0,6-13-11 16,0-5 1-16,4-9-15 16,7-18 0-16,-1-2-2 15,21-19 1-15</inkml:trace>
  <inkml:trace contextRef="#ctx0" brushRef="#br0" timeOffset="36886.8868">17888 10017 42 0,'-18'-8'21'0,"-30"-18"-25"0,35 18 37 0,0 0-32 16,-8 3 0-16,2 5 2 15,1 7 0-15,4 7-3 16,9 4 0-16,5 14 3 16,11 0 1-16,10-1-1 15,11-4 0-15,-6-6 0 16,6-8 0-16,-3-5-1 15,3-10 0-15,-1-12-1 16,-7-4 0-16,-5-3-1 16,-6-3 0-16,-8-5 0 15,-7 2 1-15,-6-2-1 16,-8 8 0-16,0 3 0 16,3 2 0-16,0 5 0 15,5 6 1-15,2 0-1 16,6-1 1-16,11 4 0 15,15 2 0-15,19 0 0 0,14 0 1 16,4-3-1-16,6-10 0 16,5-8 0-16,-8-6 0 15,-2-5 0-15,-12-5 1 16,-7-8-1-16,-13 11 0 16,-11 0 0-16,-7-1 1 15,-14 3-1-15,-11 3 0 16,-8 3-1-16,-4 2 0 15,-4 5 0-15,3 6 1 16,-5 3-2-16,-5 2 1 16,-6 5-1-16,8 8 1 0,1 14-1 15,7 10 1-15,3 16 1 16,10 13 1 0,22 77 1-1,7 0 1-15,1-16 0 16,-1-5 1-16,-4-24 1 15,-1-3 0-15,-5-10-2 16,-3-11 0-16,3-13-2 16,-5-8 1-16,-3-16-6 15,-3-16 0-15,0-13-12 16,-5-10 0-16,3-11-8 16,-3-14 0-16,-2-7-1 15,2-14 0-15</inkml:trace>
  <inkml:trace contextRef="#ctx0" brushRef="#br0" timeOffset="37043.1143">18082 9864 66 0,'-14'8'33'0,"22"7"-44"0,0-9 74 16,11-6-63-16,10 5 0 16,13 3-6-16,3-3 0 15,5 1-6-15,14-1 1 16,15 0-8-16,9 0 1 15</inkml:trace>
  <inkml:trace contextRef="#ctx0" brushRef="#br0" timeOffset="38575.789">19018 10250 41 0,'-2'11'20'0,"17"-6"-17"16,-9-10 30-16,4-6-30 15,6-10 0-15,3-11 0 16,5-5 1-16,-1-11-6 16,4-2 1-16,-3-8 3 15,-3-3 0-15,-8-5-2 16,-2-3 1-16,-11 0-1 15,-3 8 1-15,-8 11-1 16,1 10 0-16,-3 9 1 16,-1 7 1-16,-2 5 0 0,6 11 0 15,-3 16 1-15,5 16 0 16,-3 19 1-16,6 20 0 16,2 11 0-16,3 19 0 15,3 5-1-15,2 0 0 16,8-14 0-16,6-10 1 15,7-13-1-15,-4-13 0 16,-4-16 0-16,11-19 0 16,3-11 0-16,2-15 0 15,3-13-1-15,-2-17 1 0,-1-2-2 16,-5-8 0-16,-2 3-1 16,-6-3 1-16,-5 0-1 15,-8 11 1-15,-3 5-1 16,-5 11 0-16,0 10 0 15,-8 16 0-15,3 5-1 16,-3 16 1-16,2 14 0 16,6 2 0-16,6 8 0 15,7 2 0-15,8-7 0 16,11-8 0-16,-6-9 0 16,9-7 1-16,-3-13 0 15,-1-14 0-15,6-7 0 16,-2-6 0-16,4-10 0 15,-2-6 1-15,-5 0-1 16,-3-2 0-16,-5 0-1 0,-3 5 0 16,0 10-1-16,-13 6 0 15,6 13 0-15,-12 16 0 16,4 5-1-16,-6 16 1 16,0 8 1-16,0 14 0 15,-6-1 1-15,4 3 1 16,2-8 0-16,-6-8 0 15,1-5 0-15,5-9 1 16,0-9-2-16,5-9 0 0,1-10 0 16,4-11 0-16,3-13-1 15,6-8 0-15,-1-11 0 16,12 0 0-16,-7-2-1 16,1 10 1-16,-3 11-1 15,-5 13 1-15,-5 16-1 16,-1 8 1-16,-7 13-1 15,2 6 1-15,-5 10 0 16,8 3 1-16,-8-6 0 16,3-5 0-16,-3-5 0 15,0-8 0-15,5-14-1 16,-2-12 1-16,10-6-1 16,0-8 1-16,11-10-1 15,5 5 1-15,3-11-2 16,-3 3 1-16,0 3 0 15,-5 10 0-15,-3 11-1 0,-2 13 1 16,2 5 0-16,-8 16 0 16,3 11 0-16,0 7 0 15,8 6 0-15,5-2 0 16,-5-14 0-16,5-5 0 16,0-11 0-16,8-16 0 15,8-10 0-15,0-8 1 16,-6-8-1-16,6-6 1 15,-8 1-1-15,-7-3 1 16,-1 0-1-16,-13 5 0 16,-8 0 0-16,-8 6 0 0,-8 13 0 15,-6 7 0-15,1 14-1 16,-3 6 1-16,6 9-1 16,-4 12 1-16,6-1 0 15,11 3 0-15,8-2-1 16,5-1 1-16,13-13 0 15,5-13 1-15,0-11-1 16,6-7 0-16,13-11 0 16,0-8 0-16,5 7 0 15,-10 1 0-15,-3-3 0 16,-8 14 0-16,0 7 0 16,-8 6 0-16,-5 15-1 15,-8 11 1-15,-3 16 0 16,3 6 0-16,-8-6 1 15,5 0 0-15,-10-6 1 0,-3-2 0 16,0-7 0-16,0-7 0 16,-8-12 0-16,-3-6 0 15,-2-5-1-15,-3-5 1 16,-5-6-2-16,-3-5 0 16,-13-2-5-16,0-9 0 15,0-7-8-15,0 0 1 16,5-6-11-16,8-2 1 15,0-1-4-15,-2-4 1 16,10-6 3-16,0 3 0 16</inkml:trace>
  <inkml:trace contextRef="#ctx0" brushRef="#br0" timeOffset="38685.2215">20894 9446 57 0,'-26'0'28'0,"-3"10"-43"16,21-7 65-16,-6-1-59 15,-1 1 0-15,-7 0-21 16,6 2 1-16</inkml:trace>
  <inkml:trace contextRef="#ctx0" brushRef="#br0" timeOffset="38903.9206">18804 9581 68 0,'3'-11'34'0,"60"19"-49"0,-29-5 61 16,33 7-68-16,25 6 1 15,25 3-12-15,41-12 0 16</inkml:trace>
  <inkml:trace contextRef="#ctx0" brushRef="#br0" timeOffset="39680.9148">21894 9795 31 0,'-24'-19'15'0,"11"6"-5"0,13 10 17 16,0 3-25-16,0 3 0 15,6 13 3-15,-1 10 1 16,-3 9-7-16,-2 10 1 16,6 10 4-16,-4 4 1 15,-2-1-2-15,0-11 1 0,6-4-2 16,-6-9 1-16,0-10-1 16,8-8 1-16,2-14-1 15,-2-12 0-15,5-17-1 16,3-10 0-16,5-8-1 15,3-2 1-15,-8-6-1 16,11 3 0-16,-9 7-1 16,3 17 0-16,3 10 0 15,-5 13 1-15,-9 11 0 16,-2 5 1-16,-3 11 1 16,-10 5 1-16,-3-2 0 15,6-1 1-15,-6-5-1 16,2-7 1-16,-2-9-2 15,3-8 1 1,5-10-3-16,0-5 1 0,16-1-1 16,-3 3 0-16,19 8 0 15,-3 11 1-15,5 10 0 16,-2 6 0-16,-8 10 0 16,0 5 1-16,-6-5-3 15,-2-5 1-15,0-5-12 16,-5-9 1-16,2-10-9 15,0-5 0-15,-2-8-1 16,2-6 1-16</inkml:trace>
  <inkml:trace contextRef="#ctx0" brushRef="#br0" timeOffset="40977.784">22527 9705 43 0,'-3'0'21'0,"6"34"-23"0,2-20 45 16,-5 15-40-16,0 0 0 15,0 8 0-15,0 5 1 32,3 19-6-32,4-13 1 0,-1-9 3 15,2-12 1-15,-6-11-2 16,-2-8 0-16,0-8-2 16,-2-6 1-16,-6-2-2 15,-5-2 1-15,-3-1-1 16,-3 1 0-16,6 4 0 15,0 9 0-15,5 10 2 16,13 6 0-16,3 7 1 16,8-5 0-16,0 0 0 15,13-7 0-15,0-9 0 16,8-13 1-16,0-10-1 16,5-12 1-16,-5-7-1 15,6-2 0-15,-6-12-1 16,-5 4 1-16,-1-9-1 15,-12-7 0-15,-6-1 0 16,-8 3 0-16,-5 8 0 16,-2 1 0-16,-1 9 0 0,0 6 0 15,-2 13-1-15,-3 6 1 16,0 13 1-16,0 10 0 16,3 19 2-16,-6 23 0 15,3 14 0-15,-2 11 0 16,5 12 0-16,-1 14 1 15,6-5-2-15,11-14 1 16,2-5-2-16,8-13 0 16,8-13 0-16,-5-14 0 15,3-18 0-15,4-13 1 0,6-14-1 16,0-15 0-16,8-14 0 16,-2-13 0-16,-4-5-1 15,-4-8 1-15,2-8-1 16,-11-6 0-16,1 6-1 15,-9 13 1-15,-7 11-1 16,-6 8 1-16,-5 10-1 16,-2 8 1-16,-4 8-1 15,1 8 1-15,-6 11-1 16,3 5 1-16,1 16-1 16,-4 13 1-16,6 10 0 15,5 9 0-15,2 13 0 16,4 5 1-16,7 0 0 15,5-5 1-15,6-6-1 16,3-15 1-16,2-9 0 16,8-12 0-16,2-11-1 0,4-11 0 15,2-10 0-15,-3-11 1 16,-2-11-1-16,-3-2 0 16,-5-5-1-16,-9-3 1 15,-7 2-1-15,-10 1 1 16,-9 2-2-16,-5 9 1 15,-5 12-1-15,-6 6 1 16,1 7-1-16,-1 14 0 16,6 3 0-16,10 2 1 15,9-5-1-15,9-3 1 16,9-5 0-16,5-5 1 0,11-9-1 16,-6-7 0-16,9-6 0 15,2 6 1-15,-3 0-2 16,-5 2 1-16,0 9 0 15,-8 10 0-15,-5 10-1 16,-3 6 1-16,-5 10 0 16,-5 6 0-16,2-8 1 15,-5-6 0-15,-3-2 0 16,3-8 1-16,-3-8 0 16,1-8 1-16,-1-5-2 15,3-11 1-15,-3-5-1 16,3-8 0-16,-3-8 0 15,3-1 1-15,-8-4-2 16,-2-3 0-16,-6-8 1 16,-3-8 0-16,-2 6 0 0,0 7 0 15,0 11-2-15,5 8 0 16,8 11-1-16,8 7 1 16,7 8-1-16,9 6 0 15,8 8 0-15,5-1 0 16,3 1 1-16,5-6 0 15,0-2-4-15,-3-6 0 16,-2-2-7-16,-9-6 1 16,-9 1-8-16,-12-4 0 15,-10-2-3-15,-5 3 1 16</inkml:trace>
  <inkml:trace contextRef="#ctx0" brushRef="#br0" timeOffset="41243.4716">22617 9591 43 0,'-30'-8'21'0,"15"-8"-23"16,15 11 40-16,8-3-35 15,7-2 1-15,22-1 1 16,19 3 1-16,23 3-8 16,38 13 0-16,15 2 5 15,11 3 0-15,16 3-16 16,-3 0 0-16,-16-3-2 0,-21-7 0 16</inkml:trace>
  <inkml:trace contextRef="#ctx0" brushRef="#br0" timeOffset="119161.3883">13449 14327 41 0,'-8'-2'20'0,"3"-12"-14"0,5 9 21 15,0-3-24-15,0 3 1 16,0-1 2-16,0 1 1 15,0 5-8-15,0 0 0 16,0-2 6-16,0-1 1 0,-3 3-2 16,-2 3 1-16,-1 2-1 15,1 3 0-15,-3-3-1 16,-3 3 0-16,1 11-1 16,-6 7 1-16,-5 14-2 15,0 7 0-15,5 19 1 16,-3 6 0-16,1 10 0 15,2 11 0-15,3-14 0 16,-1 0 0-16,7-5 0 16,-1-13 1-16,0-5-2 15,5-11 1-15,3-11-1 16,0-13 0-16,3-10-4 16,5-14 0-16,0-15-11 15,-1-14 1-15,9-5-9 16,0-16 1-16,0-24-1 15,3 6 0-15</inkml:trace>
  <inkml:trace contextRef="#ctx0" brushRef="#br0" timeOffset="119611.3965">13361 14287 39 0,'-7'-21'19'0,"14"-18"-21"0,-1 25 40 0,2-1-33 15,5-1 0-15,0 0 2 16,8-5 1-16,0-1-10 16,1 4 1-16,1-1 7 15,1 6 1-15,0 8-3 16,3 8 1-16,-4 7-1 15,4 9 0-15,-3 10-1 16,2 10 1-16,11 6-1 16,0 14 0-16,3 12-1 15,0 0 1-15,-6 12-1 16,0 4 1-16,-7 0-1 16,-6-10 0-16,-8 2 0 15,3 1 0-15,-3-6-1 16,-2-6 1-16,-6-1-1 15,-2-12 0-15,-1-5-1 16,-2-10 1-16,-2-11-3 16,-3-8 0-16,-3-10-7 15,-11-19 0-15,-2-8-11 16,-3-13 1-16,0-5-4 16,-5-6 0-16</inkml:trace>
  <inkml:trace contextRef="#ctx0" brushRef="#br0" timeOffset="119955.1913">13203 14872 45 0,'-14'11'22'0,"25"-14"-20"0,-6 1 39 0,3-4-36 16,6-4 1-16,4-6 5 16,8 0 0-16,17 3-13 15,7-3 1-15,8 10 9 16,6 1 1-16,-6 5-4 16,8-2 1-16,-2 2-4 15,-3-3 1-15,-6 3-2 16,-7 0 1-16,-11 0-3 15,-8 0 1-15,-8 0-10 16,-8 3 0-16,-7 2-11 16,-12-3 0-16,-4-4-1 15,-1-14 0-15</inkml:trace>
  <inkml:trace contextRef="#ctx0" brushRef="#br0" timeOffset="120888.8874">14412 14142 31 0,'-13'-8'15'0,"-11"11"-8"0,19-3 25 0,-1 2-27 16,-4 1 1-16,-1 2 4 15,-2 1 0-15,2 1-11 16,-2 1 0-16,5 0 9 16,0 0 1-16,0 0-3 15,3 0 1-15,2-3-2 0,3 3 0 16,3-2-1-16,0 2 0 15,2 0-2-15,8 2 1 0,3 6-1 16,8-3 0-16,2 19 0 16,19 13 0-1,32 61 0 1,2 5 1-16,3-13-1 16,-8-11 1-16,-10-15 0 15,-1-12 0-15,-12-1 0 16,-9-6 1-16,-8-6-2 15,-4-4 0 1,-12-12 0-16,1-7 0 0,-6 0-2 16,-5-8 1-16,-6-3-11 15,-4-5 0-15,-1-11-14 16,-2-13 1-16,-6-15-3 16,6-17 1-16,5-8 0 0,5 4 0 15</inkml:trace>
  <inkml:trace contextRef="#ctx0" brushRef="#br0" timeOffset="122141.0867">15425 14359 36 0,'0'-16'18'0,"-5"-10"-22"15,5 28 43-15,0-2-35 16,0 0 0-16,0-5 3 0,0-3 0 16,3-3-8-16,-1 3 0 15,-2 3 6-15,3 0 1 16,-3 5-1-16,0 0 0 15,5 3-2-15,0 4 1 16,1 1-1-16,2 19 1 16,5 10-1-16,-3 18 0 15,6 20-1-15,0 12 1 16,-3 5-1-16,1-4 0 16,-4-1-1-16,1-2 0 0,-1-16 0 15,1-6 1-15,-6-13-1 16,1-7 0-16,-1-12 0 15,-2-12 0-15,-3-11 0 16,-3-11 1-16,0-18-2 16,1-5 1-16,-1-17-1 15,0-12 0-15,-2-11-2 16,-3-6 1-16,0-2-1 16,0-3 1-16,-5 9-1 15,5 7 1-15,-3 2 0 16,4 4 0-16,1 5 1 15,-2 15 0-15,6 3-1 16,4 1 1-16,9-1 0 16,-1 6 0-16,4-4-1 15,4 7 1-15,9 4 0 16,10 3 0-16,10 8 0 0,-2 8 0 16,6 8 0-16,4 5 0 15,-7 1 0-15,-9-1 0 16,1 5 0-16,-8 4 1 15,-6-1-1-15,-7 0 1 16,-6 8 0-16,-10 0 0 16,-3 0 0-16,-6 0 0 15,-12-2 0-15,-9-1 0 16,-4 3-1-16,-4-2 0 16,-7-1 0-16,-3 1 1 15,0-6-1-15,5 0 0 0,3-2 0 16,8-4 0-16,5-7-1 15,9 3 1-15,7-6-1 32,5-2 1-32,11-6-1 0,13-2 0 0,16-3 0 15,3 0 1-15,15 0-1 16,-2 3 1-16,3 5 0 16,7 5 0-16,3 3 0 15,-2 5 1-15,-6-2-1 16,-13-3 0-16,-3 10 0 15,-4 4 1-15,-12 4 0 16,-10-2 0-16,-8 2 0 16,-11 3 0-16,-10 6 0 0,-3-11 0 15,-16 2 0-15,-5 1 0 16,-2-1 0-16,-4 3 0 16,-4-5-1-16,-6-6 1 15,2-2-1-15,1-2 1 16,0-4 0-16,2 1 0 15,6-3 0-15,2-3 1 16,8 0-1-16,6-2 0 16,5-6 0-16,2-2 0 15,3-3-1-15,3-3 0 16,5-2-8-16,0-5 0 0,8 2-13 16,8-16 0-16,0-16-1 15,-18 3 0-15</inkml:trace>
  <inkml:trace contextRef="#ctx0" brushRef="#br0" timeOffset="129418.7686">12991 13446 31 0,'-3'-32'15'0,"3"-10"-5"15,0 34 16-15,-2 0-23 0,-4-2 0 16,-1 2 4-16,1 0 0 15,1 0-9-15,-6 2 1 16,6 4 5-16,-3 2 0 16,3 8-2-16,-3 10 0 15,3 17-2-15,-3 20 1 16,-6 19-1-16,4 32 0 16,-6 26 0-16,0 25 0 15,3 17 0-15,-3 6 0 16,8 13 0-16,-3-2 1 15,4-11-1-15,-4-11 1 0,0-5-1 16,9-16 1-16,2-13 0 16,0-5 0-16,2-32-1 15,1-16 1-15,8-11-1 16,2-18 1-16,11-16-1 16,10-13 1-16,6-11-1 15,13-2 0-15,5-9 0 16,3-10 1-16,13-7-1 15,5 4 0-15,19-5 0 16,0-2 0-16,10 7 0 16,14-5 0-16,2 6-1 15,11-1 1-15,16-2 0 16,-3 5 0-16,14-3 0 16,18 6 0-16,-8 2 0 15,18 3 0-15,-13 0 0 16,6 0 0-16,2 6 0 15,-13-4 0-15,3-2 0 0,-11 3 1 16,-5-6-1-16,-9 1 0 16,1-1 0-16,-21-2 1 15,-8-3-1-15,-9-3 1 16,-12 1-1-16,-6-4 0 16,-18 6 1-16,-11-2 0 15,-8-3 0-15,-10-9 0 16,-11-9 0-16,-3-9 0 15,-10-8-2-15,-5-23 1 0,-1-11-2 16,-5-16 1-16,-2-18-2 16,2-17 0-16,0-7 0 15,3-3 0-15,-5 8 1 16,2 11 0-16,-2 5 1 16,-1 13 1-16,-7 5 0 15,-6 11 1-15,-2 6-1 16,-6 7 1-16,3 14 0 15,-5 7 0-15,-8 0-1 16,-8 11 1-16,-13 6 0 16,-9 4 0-16,-2 4-1 15,-5 4 1-15,-5 6-1 16,-11 0 1-16,-8 2-1 16,-8-2 1-16,0 3-1 15,-11-4 0-15,-13 4 0 16,-10-1 1-16,-6 1-1 0,-7-3 0 15,-11 5 0-15,-3 3 0 16,-16 5 0-16,-5 2 0 16,-16 4 0-16,-5 4 1 15,-11 9 1-15,3 5 0 16,-5 2 0-16,0 4 0 16,18-4-1-16,5-2 1 15,9 0-3-15,25-6 1 16,7-4-15-16,20-6 0 15</inkml:trace>
  <inkml:trace contextRef="#ctx0" brushRef="#br0" timeOffset="139509.572">15616 15470 23 0,'-24'11'11'0,"11"-19"-8"16,10 3 11-16,3-3-12 16,0 0 1-16,0-3 4 15,0-7 1-15,0-4-8 16,0-1 0-16,0-4 7 15,5 9 0-15,3 4 0 16,8 6 0-16,5-13-2 16,6 21 1-16,4 11-3 15,7 18 1-15,-1 11-2 16,5 23 0-16,6 27-1 16,-6 16 1-16,3 26 0 15,10 35 0-15,9-14 1 16,10-2 0-16,5-11 0 0,-5-21 0 15,8-15-1-15,0-30 1 16,3-16-1-16,-8-18 1 16,-6-3-2-16,-7-14 0 15,-17 1-4-15,-10-13 1 16,-7-19-9-16,-12-8 1 16,-15-26-9-16,-14-11 0 15</inkml:trace>
  <inkml:trace contextRef="#ctx0" brushRef="#br0" timeOffset="139775.2083">15867 15243 40 0,'-34'-6'20'0,"5"14"-22"15,23 3 26-15,1 13-23 16,-6 10 1-16,3 0 2 15,3 1 0-15,3-6-4 16,-4-8 1-16,12-2 3 16,-4-6 0-16,3 0 0 15,1-5 0-15,-4-8-1 16,-2 5 0-16,-2-10-1 16,-4 2 0-16,-1-2-7 15,-4 2 1-15,3 1-11 16,5 4 1-16</inkml:trace>
  <inkml:trace contextRef="#ctx0" brushRef="#br0" timeOffset="140901.6425">18518 16568 28 0,'-8'-5'14'0,"-10"-14"-9"16,12 9 18-1,-7 2-21-15,0 0 1 0,-3-5 1 16,-2 2 0-16,4-2-5 16,-4-3 1-16,-9 8 3 15,-7 5 1-15,-6 6-1 16,-2 0 0-16,0 7-2 16,-1 9 1-16,14-1-1 15,5 6 1-15,14 5-1 16,10 0 1-16,10 6-1 0,19 7 0 15,9 11 1-15,1-13 0 16,-10-1-1-16,-2 1 1 16,-6-6 0-16,-3-4 0 15,-7-7-1-15,-6-7 1 16,-5-5-1-16,-10-9 1 16,-11-4-1-16,-9-6 0 15,4 0-1-15,2-3 0 16,3 17-1-16,10-6 0 0,19-8 0 15,11 0 0-15,13-5 0 16,-3-9 0-16,10 4 0 16,1-11 0-16,5-8 1 15,0 8 0-15,-5-3 0 16,-6-3 1-16,-7-4 0 16,-9 2 0-16,-10 8 0 15,-3 2 0-15,-13 3 0 16,-5 11 0-16,-8 13 2 15,-3 19 0-15,6 2 0 16,7 24 0-16,6 13 0 16,10 3 1-16,8 8-1 15,11 5 0-15,3-19-2 16,10-4 0-16,0-14-7 16,5-16 1-16,-5-13-10 15,-3-21 1-15,9-9-5 16,-1-25 0-16</inkml:trace>
  <inkml:trace contextRef="#ctx0" brushRef="#br0" timeOffset="141104.8076">18926 16018 46 0,'-16'29'23'0,"18"58"-25"0,4-42 41 15,-4 24-36-15,1 29 1 16,2 10 0-16,-5 1 0 15,-2 13-6-15,-1-9 1 0,0-1 2 16,-2-15 0-16,-6-7-8 16,4-31 0-16,-1-12-8 15,0-10 0-15</inkml:trace>
  <inkml:trace contextRef="#ctx0" brushRef="#br0" timeOffset="141245.4253">18584 16531 48 0,'-18'3'24'0,"23"10"-31"16,6-5 38-16,7 5-32 15,17-2 1-15,4-3-5 16,-2-3 1-16,8-2-5 16,8-6 0-16</inkml:trace>
  <inkml:trace contextRef="#ctx0" brushRef="#br0" timeOffset="142796.9808">19225 16539 34 0,'-6'-5'17'0,"-10"5"-13"0,16 5 21 16,0 3-22-16,0 8 0 15,3 0 4-15,2 13 1 16,6 19-9-16,-6 10 0 16,3-5 6-16,3 7 0 15,-6-7-1-15,0-2 1 16,3-12-3-16,-5-4 0 15,2-11-1-15,-5-9 1 0,0-9-1 16,0-14 0-16,3-13-1 16,2-8 0-16,6-16 0 15,-3-11 1-15,0 8-1 16,2-2 0-16,1 2-1 16,5 9 1-16,-3 7 0 15,5 14 0-15,1 12-1 16,2 9 1-16,-8 13 0 15,3 15 0-15,0 12 0 16,-8-3 1-16,-3 10 1 16,-2 3 1-16,2-3-1 15,-5-10 1-15,0-3-1 16,3-8 1-16,0-5-1 16,-1-14 1-16,3-5-3 15,6-26 1-15,-3-8-1 16,3-8 0-16,2-10 0 15,3-6 0-15,0 5-1 0,7-2 1 16,4 5 0-16,-6 0 0 16,3 13-1-16,-8 6 1 15,0 10 0-15,-3 8 0 16,-5 8 0-16,0 8 0 16,0 16 0-16,5 13 1 15,-11 13 0-15,4-3 0 16,2 9 0-16,5-3 0 15,5-5-1-15,4-9 1 0,7-12-1 16,-5-3 1-16,5-14-1 16,-3-13 1-16,1-12-1 15,4-9 0-15,-2-3 0 16,1-7 1-16,-7-8-1 16,-1-3 0-16,-7-3 0 15,1 11 1-15,-8 3-1 16,0 2 0-16,0 13 0 15,5 9 0-15,-5 7 0 16,3 19 0-16,-1 8 0 16,-2 18 0-16,8-8-1 15,5 3 1-15,3-2 0 16,0-6 0-16,5-10 0 16,0-4 0-16,3-15 0 15,-3 0 0-15,3-23 0 16,5-7 0-16,-5-9 0 0,2-4 0 15,-2-2-1-15,-11-5 1 16,-3 5 0-16,-4 11 0 16,2 7 0-16,-3 14 1 15,-3 16-1-15,1 13 0 16,-3 5 0-16,0 13 0 16,-8 11 0-16,0 8 1 15,0-8 0-15,-5 3 0 16,2-9 0-16,3-4 0 15,0-11 0-15,0-14 1 0,8-12-1 16,0-9 0-16,8-15-1 16,5-12 0-16,3-1 0 15,5-11 1-15,0-3-2 16,-5 5 1-16,5 3-1 16,-5 8 1-16,-3 8 0 15,-5 10 0-15,2 14 0 16,-5 18 0-16,9 6 0 15,-7 10 0-15,-1 16 1 16,1 8 0-16,-4-3-1 16,2-2 1-16,1 5-1 15,-4-8 1-15,6-6-1 16,-3-10 1-16,0-13-1 16,-2-13 0-16,10-14 0 15,3-5 1-15,10-15-1 16,-7-12 1-16,2-10-1 15,0 8 0-15,-5 3 0 0,0 5 0 16,-3 8 0-16,0 8 0 16,-5 18-1-16,0 6 1 15,0 13 0-15,-3 10 0 16,-5 14 0-16,0 0 0 16,0 4 0-16,-3 1 1 15,3 0-1-15,8-10 1 16,-3-9-1-16,3-12 0 15,5-17 0-15,-2-10 0 0,2-14 0 16,16-12 0-16,2-1-1 16,12-5 1-16,2 3-1 15,8 15 1-15,-3 6-1 16,-3 8 1-16,6 13-1 16,0 8 1-16,-3 2 0 15,-10 9 0-15,-11 2 1 16,-3 8 0-16,-13-3 1 15,-10 4 0-15,-11 4 1 16,-11 3 0-16,-10-3 0 16,-8-5 0-16,-3 3-1 15,3-11 0-15,-5 3-3 16,-8-11 1-16,-3-7-9 16,-6-20 1-16,-2-20-10 15,8-14 0-15,0-18-5 16,16-10 1-16,-16-1 0 0,0-10 0 15</inkml:trace>
  <inkml:trace contextRef="#ctx0" brushRef="#br0" timeOffset="142944.0802">21431 15886 65 0,'-50'-3'32'0,"34"24"-44"15,11-13 73-15,-3 3-63 16,5 2 0-16,-2-3-24 15,2-2 0-15,-7-16 22 0,2-10 0 16</inkml:trace>
  <inkml:trace contextRef="#ctx0" brushRef="#br0" timeOffset="144131.6271">17428 16142 37 0,'-8'-10'18'0,"-13"-12"-9"16,16 17 18-16,-1-3-24 15,-2-2 0-15,3-4 2 16,3 6 1-16,4 1-7 15,9 9 1-15,-1 19 4 16,17 16 0-16,15 37-2 16,11 30 1-16,13 12-2 15,6 11 1-15,-14 3-3 0,3-19 0 16,7-5-8-16,-7-14 1 16,-5-4-7-16,-1-17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33:46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6559 7250 34 0,'3'-16'17'0,"2"2"-8"16,-5 9 17-16,5 0-23 16,-2 0 1-16,-3 5 2 15,0 0 0-15,0 0-7 16,0 2 1-16,0 4 5 16,0 9 0-16,3 12-2 15,-3 10 1-15,-3 3-1 16,3 10 0-16,-3 13-1 15,3 11 1-15,0 11-1 16,0 10 1-16,0 22-1 16,3-6 1-16,-3 11-2 0,-3-3 1 15,3-3-1-15,0 6 1 16,0 7-2-16,0 1 1 16,3-8-1-16,5-6 1 15,-3 6 0-15,3-19 0 16,0 0-1-16,-3-18 1 15,6 0 0-15,-3-3 0 16,0-6 0-16,0-12 0 16,-6-6 0-16,-2-2 0 15,0-3-1-15,0-14 1 16,0-4-1-16,0-12 0 0,0-7-9 16,0-13 1-16,3-6-11 15,-3-26 1-15,-3-29-3 16,1-35 1-16</inkml:trace>
  <inkml:trace contextRef="#ctx0" brushRef="#br0" timeOffset="890.6371">6943 7726 35 0,'-6'8'17'0,"4"-21"-12"0,2 13 30 15,0 0-31-15,0 0 0 16,0 5 5-16,0-3 0 16,0-2-10-16,0 0 1 15,0 0 7-15,0 0 1 16,0 0-3-16,0 3 1 16,-3 10-2-16,3 11 1 0,-3-3-2 15,3-5 0-15,0 32-1 16,-5 5 0-16,5 5-1 15,0-8 1-15,0-2 0 16,5-1 0-16,-5-2 0 16,3-8 0-16,-3-5-1 15,0-3 1-15,0-2-1 16,0-11 1-16,0-8-6 16,-3-8 1-16,-2-8-8 15,2-11 0-15,-2 1-9 16,3-6 0-16,-1-5-3 15,3-8 1-15</inkml:trace>
  <inkml:trace contextRef="#ctx0" brushRef="#br0" timeOffset="1249.986">6858 7773 40 0,'-13'-23'20'0,"10"-1"-16"0,3 24 36 15,5 0-38-15,6-3 1 31,15-5 1-31,4 0 1 16,4 6-7-16,3 4 1 16,3 4 3-16,-1-4 1 15,-2 4-2-15,-7 4 0 16,-1 6-1-16,-6 3 1 16,1-1 0-16,-8 3 1 15,-5 0 1-15,-6 3 1 0,-5 3 0 16,-5-1 0-16,-3 1 1 15,-3-6 0-15,-10-3-1 16,-5-2 0-16,-6-3-2 16,5-2 1-16,4-3-1 15,-1-5 0-15,3-1-2 16,7-2 1-16,1-5-4 16,10-8 0-16,6-3-15 15,13 0 0-15,5 0-3 16,6-10 0-16</inkml:trace>
  <inkml:trace contextRef="#ctx0" brushRef="#br0" timeOffset="3528.3341">7527 7678 28 0,'-2'-8'14'0,"-4"0"-4"0,4 6 15 16,2-1-22-16,0 0 1 0,0 1 3 16,-3-1 0-16,1 0-8 15,2 3 1-15,0 0 6 16,0 0 0-16,0 0-1 15,0 0 0-15,0 0-1 16,0 0 0-16,0 0-1 16,0 3 1-16,2 0-2 15,1-1 1-15,-1 1-1 16,6 2 0-16,-2 3-1 16,-1 0 0-16,6 0-1 15,-1 5 1-15,6 9 0 16,-3 1 0-16,6 6 0 15,2 1 1-15,-5-4-1 16,-6 0 1-16,4-2 0 16,-6 0 1-16,2-5-1 15,1-4 0-15,-3-1 0 16,-3-1 0-16,6-8-1 0,-4-2 1 16,4-11-1-16,0-3 1 15,2-5-1-15,-3-5 1 16,4-8-2-16,-4-5 1 15,3 5-1-15,-2 2 0 16,2-2 0-16,-2 0 0 16,2 3 0-16,-5 2 0 15,0 3 0-15,0 2 0 16,-3 3 0-16,-2 6 0 16,-3 2-1-16,-3 2 1 0,-7 4-4 15,2 2 1-15,0 2-11 16,-5 4 1-16,7 2-8 15,4-6 0-15,-1-15-1 16,3-8 1-16</inkml:trace>
  <inkml:trace contextRef="#ctx0" brushRef="#br0" timeOffset="4881.3195">8131 7435 35 0,'-19'2'17'0,"-5"1"-15"0,22-6 34 15,-1-2-33-15,3 0 1 16,3-3 2-16,7-3 0 16,1 3-7-16,2-2 1 15,6 2 5-15,10 3 0 16,5 5-2-16,6 0 1 0,-6 2-1 15,6 1 0-15,-3 0-1 16,-3-1 1-16,-7-2-1 16,-3 0 0-16,-3 0 0 15,-3-2 1-15,-10-1-2 16,-5-2 1-16,-3-3-5 16,-5 0 0-16,-9 0-5 15,-7 2 1-15,-3 4-5 16,-5 4 0-16,0 1-1 15,-11 0 1-15,6 2 3 16,5-2 0-16,0 2 6 16,2-2 0-16,4-1 6 15,7 4 0-15,0-4 2 16,0 1 0-16,8 2 2 16,3 6 0-16,-3 7 0 0,8 11 0 15,0 3-1-15,5 10 0 16,0 1-1-16,1 4 1 15,-1 9-2-15,3-3 1 16,-5 2-1-16,-1-4 0 0,-2-6-2 16,0-11 1-16,3-2-1 15,-3-6 1-15,0-7-2 16,0-6 1-16,2-5-7 16,-4 0 0-16,2-13-9 15,2-6 0-15,4-5-5 16,4-2 0-16</inkml:trace>
  <inkml:trace contextRef="#ctx0" brushRef="#br0" timeOffset="5124.045">8112 7750 39 0,'-10'-14'19'0,"12"1"-11"16,3 8 31-16,6-3-33 16,0 3 1-16,7 2 4 15,9 3 0-15,4 3-13 16,6 2 0-16,-2-5 9 15,-1 3 1-15,-5 2-3 0,-2-2 0 16,-6 2-2-16,-5-3 0 16,-8 4-1-16,-3-1 0 15,-5-2-3 1,-3-6 1-16,1 3-15 16,-1-5 1-16,-7-3-7 15,-1-5 0-15,19-17-1 16,8-7 0-16</inkml:trace>
  <inkml:trace contextRef="#ctx0" brushRef="#br0" timeOffset="5627.6837">8697 7713 34 0,'-19'8'17'0,"3"-22"-16"16,14 9 35-16,2 0-31 15,-5 2 0-15,2 0 3 16,3 1 1-16,3-1-10 15,4 3 0-15,9 3 7 16,3-1 0-16,5 1-2 16,2 0 1-16,1-3-2 15,2 2 0-15,-6-2-2 16,1 0 1-16,-3 0-4 0,-5 0 0 16,6 3-8-1,-17-3 1-15,-3 0-9 16,-2 5 0-16</inkml:trace>
  <inkml:trace contextRef="#ctx0" brushRef="#br0" timeOffset="5796.9656">8660 7903 40 0,'-29'13'20'0,"21"-2"-10"0,8-11 27 0,5-5-33 16,3 2 0-16,8-2 0 15,8 2 1-15,5-5-7 16,5 3 0-16,6-3-4 15,10-3 0-15,3 1-9 16,3-4 0-16</inkml:trace>
  <inkml:trace contextRef="#ctx0" brushRef="#br0" timeOffset="6062.5953">9123 7633 43 0,'-16'0'21'0,"5"16"-15"16,6-5 31-16,5 7-34 0,0 11 1 15,5 11 3-15,-5 10 1 16,3 1-9-16,2 7 1 16,-2 0 5-16,5-13 0 15,2 5-1-15,-2-5 0 16,8-2-2-16,-8-9 0 15,-5-5-6-15,5-8 0 16,-6-8-6-16,1-13 0 16,0-13-9-16,-1 0 0 15</inkml:trace>
  <inkml:trace contextRef="#ctx0" brushRef="#br0" timeOffset="6343.906">9086 7742 42 0,'-6'-24'21'15,"12"-16"-20"-15,-1 27 30 0,8-3-31 16,-2 0 0-16,15 3-1 16,3 5 1-16,6 8 0 15,-1 5 0-15,3 9 0 16,-2 1 1-16,-1 7 0 16,-13 1 0-16,-2 7 3 15,-11-1 0-15,-11 0 0 16,-10-3 1-16,0-2 1 15,-6 0 0-15,-7-6-1 16,-1-2 1-16,3-5-3 16,3-3 0-16,-3-6-2 15,6-2 1-15,7-2-15 0,-2-1 0 16,13-5-6-16,5-8 1 16</inkml:trace>
  <inkml:trace contextRef="#ctx0" brushRef="#br0" timeOffset="10071.2364">6956 9006 29 0,'-3'-5'14'0,"3"-3"-7"0,0 8 15 0,0-5-20 15,0 0 1-15,0 5 2 16,0 0 0-16,3-8-5 15,0 0 1-15,-1 0 4 16,1 0 0-16,-3 8-1 16,0-5 1-16,0-1-1 15,0 6 0-15,0 0-2 16,0 0 0-16,0 0 0 16,0 6 0-16,0-4-1 15,0 3 1-15,0 6-1 16,2 8 1-16,1 7 0 15,5-2 0-15,-3 16 1 16,1 7 0-16,-4 1 0 16,4 10 0-16,2-8-1 15,-3-5 1-15,0 0-1 0,-2-2 1 16,-1-6-1-16,4-6 0 16,-6-7-1-16,0-5 1 15,0-3-1-15,0-8 1 16,-6-8-1-16,4-8 1 15,-1-11-4-15,0-2 0 16,1-11-8-16,-1-8 1 31,3-26-12-31,-2 19 0 16</inkml:trace>
  <inkml:trace contextRef="#ctx0" brushRef="#br0" timeOffset="10430.6134">6937 9059 34 0,'-21'-21'17'0,"-3"-5"-7"0,22 18 13 0,2 0-21 15,0-3 0-15,5-5 1 16,0-2 1-16,6-1-4 16,-1 1 0-16,4 2 3 15,-1 3 1-15,8 5-2 16,6 5 1-16,4 3 0 16,-2 8 0-16,1 3-2 15,-1 2 1-15,-6 3 0 16,-4-6 1-16,-3 4-1 15,-6 1 0-15,1 4 0 16,-3 2 0-16,-5 3 1 16,-6 0 1-16,-13-11-1 15,0 3 0-15,-5 0 0 16,-5 0 1-16,-1-1-1 16,-2-1 0-16,3-4-2 0,2-2 1 15,3 0-1-15,5-8 0 16,0-5-1-16,8-3 0 15,5 8-7-15,9-8 0 16,7 0-12-16,11-8 0 16,10-8-1-16,3-7 0 15</inkml:trace>
  <inkml:trace contextRef="#ctx0" brushRef="#br0" timeOffset="11450.7088">7599 8946 34 0,'2'-11'17'0,"-2"-10"-14"15,0 16 29-15,0-3-30 16,0 2 1-16,-2 1 2 16,-1 0 1-16,-2 2-7 15,0 3 0-15,-1 3 5 16,-2 5 0-16,-2 5-1 15,-1 0 0-15,-5 8 0 16,0 8 0-16,3 3-1 16,-3-3 0-16,3 0 0 15,0 0 0-15,2-2-1 16,1-3 1-16,2-6-1 16,-3-2 0-16,6-5-1 0,0-9 1 15,-1-7-1-15,4-8 1 16,2 5-1-16,2-5 0 15,4-9-1-15,2-1 1 16,2-4 0-16,-2 6 0 16,0-3-1-16,3 0 1 15,-3 1 0-15,2 1 0 16,1 4 0-16,-3-1 1 16,5 4-1-16,-3 1 1 15,4 1-1-15,-4 5 1 16,3 3 0-16,-2 5 1 0,5 8-1 15,0 5 1-15,-3 3 0 16,6 2 1-16,-4 4-1 16,-7 4 1-16,6 3-1 15,-4 0 1-15,3-8-1 16,-5-2 1-16,0 2-1 16,3 0 1-16,-6 0-1 15,0-2 0-15,1-1 0 16,-1-2 0-16,-2-5-2 0,-1-3 1 15,1 0 0-15,-3-6 0 16,0-4-7-16,-3-6 1 16,3-8-14-16,6 0 0 15,2-8-3-15,2-21 0 16</inkml:trace>
  <inkml:trace contextRef="#ctx0" brushRef="#br0" timeOffset="12700.5073">7948 8715 17 0,'-13'-5'8'0,"2"-13"3"16,9 12 2-16,-1 4-9 16,-2-4 1-16,-1 1 3 15,-4 0 0-15,2 7-9 16,0-2 0-16,-3 0 8 15,6 0 0-15,2 3-2 0,3-3 0 16,8 0-2-16,8 3 1 16,5-1-2-16,11 1 1 15,8 2-1-15,-6-2 0 16,9-3 0-16,-4-3 0 16,-2 1-1-16,0-1 1 15,-8 6-1-15,-2-3 0 16,-6 2 0-16,-2-2 0 15,-9 3 0-15,1-6 0 16,-6 3-3-16,-5 0 1 16,-3-2-6-16,-5 2 1 0,1 5-8 15,-4 3 1-15,-5 0-3 16,0 2 0-16</inkml:trace>
  <inkml:trace contextRef="#ctx0" brushRef="#br0" timeOffset="12978.598">8136 8795 30 0,'-13'-3'15'0,"-1"-2"-10"15,14 5 28-15,-2-5-30 16,2-1 1-16,0 6 2 16,0-2 1-16,0 2-9 15,0 2 1-15,2 1 5 16,1 5 1-16,0 5-2 16,-3 11 1-16,5 8-1 15,-5 2 0-15,0 8 0 16,0 3 1-16,0-13-1 15,0 5 1-15,0-3-1 16,0-2 1-16,0-3-2 16,3-7 1-16,-3-4-1 15,2-2 0-15,1-6-8 16,2-4 1-16,1-6-13 16,7-6 0-16,5-7-1 15,3-5 0-15</inkml:trace>
  <inkml:trace contextRef="#ctx0" brushRef="#br0" timeOffset="13479.3718">8477 8943 36 0,'-34'3'18'0,"13"-14"-15"16,18 6 32-16,0-1-32 16,3 6 1-16,0 0 2 0,14 0 1 15,1 0-8-15,9 6 1 16,0 2 5-16,3-3 0 15,-4 0-2-15,1-2 1 16,0 2-2-16,0-5 1 16,-3 3-2-16,-2-1 0 15,-4-2-7-15,-4 0 1 16,2 0-8-16,-8 0 0 16,1 6-4-16,-6 2 0 15</inkml:trace>
  <inkml:trace contextRef="#ctx0" brushRef="#br0" timeOffset="13620.0546">8483 9123 41 0,'-45'8'20'16,"23"-6"-13"-16,22-2 37 0,0 0-40 15,6-2 0-15,7-1 1 16,5-2 1-16,9 0-8 16,-1-1 0-16,1-2 0 15,5-5 1-15,10-3-15 16,3 0 0-16</inkml:trace>
  <inkml:trace contextRef="#ctx0" brushRef="#br0" timeOffset="14073.1887">9028 8871 30 0,'-3'-7'15'0,"3"-9"-2"0,0 13 9 16,0 0-19-16,-5 3 1 0,2-2 0 15,0 7 1-15,3 8-6 16,-5 11 1-16,2 13 6 16,3 5 0-16,-5 22 0 15,2 7 0-15,-2 3 0 16,3 1 0-16,-1-1-1 16,3-8 0-16,3-21-2 15,-1-6 0-15,3-4-1 16,-5-9 0-16,3-7-2 15,-3-11 1-15,-3 5-5 16,-2-13 1-16,3-13-7 16,2-11 0-16,0-16-7 15,0-2 0-15,-3-11-2 16,0-5 0-16</inkml:trace>
  <inkml:trace contextRef="#ctx0" brushRef="#br0" timeOffset="14370.033">8887 9004 35 0,'-18'-21'17'0,"13"-6"-13"0,5 19 33 15,5-5-35-15,3-6 1 16,8 1 0-16,0-1 0 16,7 1-4-16,1 5 0 15,3 2 2-15,-4 6 1 16,4-1-2-16,5 9 0 16,-1 5 0-16,-4 3 0 15,-1 7 0-15,-12 3 1 16,-1-5 0-16,-8 3 1 0,-8 2 1 15,-5 3 1-15,-5 0-1 16,-3-1 1-16,-2 1 0 16,-6-3 1-16,0-7-1 15,0-4 0-15,-2-2-2 16,2 3 1-16,6-3-3 16,4-3 1-16,9-2-9 15,5-3 1-15,8 0-12 16,8-3 1-16</inkml:trace>
  <inkml:trace contextRef="#ctx0" brushRef="#br0" timeOffset="14532.5993">9321 9062 52 0,'-2'3'26'0,"-25"-6"-26"16,22 0 38-16,-6 1-49 15,3-4 0-15,3-2-18 0,-3-15 1 16</inkml:trace>
  <inkml:trace contextRef="#ctx0" brushRef="#br0" timeOffset="60934.639">16171 15393 40 0,'-16'-5'20'0,"9"-19"-8"0,7 16 20 0,0-2-29 16,0-1 0-16,0 6 3 15,0-3 1-15,0 8-8 16,2 3 1-16,3 7 5 16,1 25 0-16,4 4-1 15,1 25 0-15,5 10-2 16,-3 8 1-16,3-3-1 16,0-7 0-16,-6 4-1 15,4-12 1-15,-4-8-2 16,-2-14 1-16,0-8-2 0,-3-13 0 15,-2-13-7-15,0-16 0 16,-6-13-9-16,-2-10 0 16,-6-22-2-16,1-14 0 15</inkml:trace>
  <inkml:trace contextRef="#ctx0" brushRef="#br0" timeOffset="61241.2721">16018 15280 30 0,'-37'-14'15'0,"-29"-7"-9"0,50 16 25 15,-5 0-25-15,-3-3 0 16,-3 2 4-16,1 1 0 0,5 0-12 16,8 0 0-16,2-3 7 15,14 0 1-15,12 0-4 16,17 5 1-16,16 6-3 16,2 5 1-16,16 8-1 15,8-6 0 1,19 17 0-16,-11 7 0 0,-11 8 2 15,-7 1 0-15,-9-1 1 16,-12 11 1-16,-11 3 0 16,-11 7 0-16,-11 3 0 15,-12-2 0-15,-6-6-3 0,-11-5 0 0,-7-11-10 16,-6-10 1-16,3-14-10 16,0-7 0-16,8-14-2 15,13-10 0-15</inkml:trace>
  <inkml:trace contextRef="#ctx0" brushRef="#br0" timeOffset="61553.7506">16613 15722 43 0,'45'2'21'0,"3"1"-22"15,-35 2 42-15,0-2-39 16,6-3 1-16,2-8 1 16,0 3 0-16,3-9-5 15,-3-7 0-15,-5-5 4 16,2-6 0-16,-10 8-2 0,0-8 1 15,-8-2-1-15,-2 5 1 16,-6 2-1-16,-8 9 0 16,-5 7 0-16,-3 14 0 15,-8 8 0-15,3 18 0 16,0 13-1-16,10 11 0 16,11 5-1-16,11 3 1 15,13-5-1-15,8-14 0 16,13 0-1-16,3-10 1 15,50-48-16 1,10-18 1-16</inkml:trace>
  <inkml:trace contextRef="#ctx0" brushRef="#br0" timeOffset="61866.2827">17587 15298 48 0,'-21'-18'24'0,"15"7"-20"15,6 11 29-15,3 5-31 16,2 11 0-16,6 16 0 15,-1 8 0-15,4 18-3 0,-1 5 0 16,0 6 2-16,-2 5 1 16,2-8-3-16,-5-10 0 15,3-8-6-15,-6-11 0 16,-3-16-6-16,-2-19 0 16,0-15-2-16,0-13 1 15</inkml:trace>
  <inkml:trace contextRef="#ctx0" brushRef="#br0" timeOffset="62678.7608">17563 15428 38 0,'-26'-93'19'0,"-6"22"-20"0,24 55 39 0,3-3-34 16,-1 1 1-16,4 2 1 15,2 3 1-15,2 7-8 16,4 14 0-16,7 6 5 16,3 15 1-16,5 18-3 15,5 14 1-15,6 11-2 16,-5-6 0-16,4 0-1 15,6-8 0-15,-2-13 0 16,2-16 0-16,-5-13 0 16,-6-13 1-16,3-19-1 15,3-16 0-15,-6-5 1 16,1-16 0-16,-6-13 0 16,-11 8 1-16,-4-14 0 15,-1 4 1-15,-5 9 0 16,3 12 1-16,-3 12 0 15,2 17 0-15,4 21-1 16,2 20 0-16,7 25-1 0,1 23 1 16,0 17-2-16,3-1 0 15,-3 8-1-15,2-2 0 16,-2-14-1-16,0-18 0 16,2-13-5-16,4-14 0 15,1-10-2-15,4-21 0 16,-1-11 0-16,-5-19 1 15,-5-5 1-15,0-13 0 16,-3-2 5-16,-5 10 0 0,0 8 2 16,0 13 0-16,-2 18 0 15,-4 12 1-15,3 7-1 16,6 8 1-16,0-5-1 16,2-3 0-16,0-5-1 15,6-8 1-15,-3-11-1 16,-3-10 1-16,0 2 0 15,-8-7 0-15,-2-6-1 16,-6-5 1-16,-5 5 0 16,-8-5 0-16,1 5 0 15,1-8 0-15,1-2-1 16,5 10 0-16,3 0-1 16,0 3 1-16,13 8-1 15,5 5 0-15,8 11 0 16,8 13 0-16,8 2 0 15,-3 14 1-15,6 5 0 16,-8 0 1-16,2 8 2 0,-10-3 1 16,-11-5 1-16,-5-5 0 15,-2-8 1-15,-9-11 1 16,0-10-2-16,1-19 1 16,2-3-3-16,8-12 0 15,7-9-5-15,9 5 1 16,-5-2-10-16,10 0 0 15,0-5-8-15,5 13 1 16,6 2-4-16,0 1 1 16</inkml:trace>
  <inkml:trace contextRef="#ctx0" brushRef="#br0" timeOffset="63187.1288">19166 15520 29 0,'14'53'14'0,"2"-5"-7"0,-11-40 22 0,0 0-26 15,0 0 1-15,3-3 4 16,-2-8 0-16,-1-7-9 15,-5-6 0-15,0-3 6 16,-5-4 0-16,-6-6-1 31,-2-1 0-31,-6 4-2 0,-5 5 1 16,-2 8-2-16,-3 7 1 16,-5 14-1-16,-1 8 1 0,6 13-2 15,8 8 1-15,5 3 0 16,13-14 0-16,6-2-1 15,10-5 1-15,6-9 1 16,5 1 0-16,10-8 0 16,-2-9 0-16,-1-4 0 15,-1-4 1-15,-4-4-1 16,-5 7 1-16,-8 1-1 16,1 2 0-16,-4 8-1 15,1 8 0-15,-6 10-1 16,8 14 1-16,3 13-1 15,5 16 0-15,3 0 0 16,5 5 0-16,-2-3 1 16,-1 4 1-16,-7-1 0 15,-3-11 1-15,-11-2 0 16,-5-3 1-16,-8-5 0 16,-8-5 0-16,-10-13-2 0,-1-9 0 15,1 3-2-15,-1-18 1 16,-12-14-3-16,-4-15 1 15,-2-14-8-15,8-13 0 16,8-5-12-16,11-13 1 16,4-11-3-16,28 5 1 15</inkml:trace>
  <inkml:trace contextRef="#ctx0" brushRef="#br0" timeOffset="63780.886">19709 15208 48 0,'26'-8'24'0,"-15"3"-23"0,-9 8 43 0,4 5-41 16,-6 2 0-16,8 1 0 16,0 13 0-16,2 10-5 15,3 16 1-15,1 1 3 16,4 4 1-16,1-2-2 16,-9-8 1-16,6-5 0 15,-8-11 0-15,0-8 1 16,-8-13 0-16,-8-8-2 15,-2-8 1-15,-12-11-1 16,1-2 0-16,3-11 0 16,-3 6 0-16,5 2-1 15,-8 14 1-15,3 10-1 16,5 10 1-16,8 14-1 16,-3 10 0-16,11-4-1 0,11-7 1 15,-3-7-1-15,2 3 1 16,4-14-1-16,9-13 1 15,12-13 0-15,-1-6 0 16,9-10 0-16,-6 3 1 16,8 5 0-16,-8 13 0 15,0 21 0-15,2 9 0 16,-10 12 0-16,-5 11 1 16,-3-5-1-16,-5-3 1 15,-5-3-1-15,-1-7 1 16,-2-11-1-16,0-8 0 0,-8-5-1 15,8-14 1-15,-5-10-1 16,5 8 1-16,10-8-1 16,6 5 0-16,5 13 1 15,3 3 0-15,5 11 0 16,-5 10 0-16,-3 8 0 16,-5 1 0-16,-8-4-4 15,2-2 1-15,-10-8-9 16,3-8 0-16,-3-8-9 15,5-5 0-15,-11-19-2 16,9-13 0-16</inkml:trace>
  <inkml:trace contextRef="#ctx0" brushRef="#br0" timeOffset="63921.5135">20696 14925 52 0,'-8'-26'26'0,"8"12"-27"0,0 14 53 15,0 6-51-15,0 2 1 16,0 5-1-16,-6 8 0 15,-4 6-8-15,-11 4 1 16,-11 6-10-16,3 3 0 16</inkml:trace>
  <inkml:trace contextRef="#ctx0" brushRef="#br0" timeOffset="64876.7865">20997 15483 26 0,'37'-29'13'0,"-21"8"-7"0,-10 16 5 16,-6-3-10-16,-6 0 0 15,-2-3 3-15,-5 3 0 16,-3 3-5-16,-8 3 1 16,1 4 2-16,-7 6 1 15,1 3 0-15,6-1 1 0,7 6-2 16,8 5 0-16,16-5-1 16,2 0 1-16,17 0-1 15,4 2 1-15,7 1 2 16,-1-3 1-16,-14 2 3 15,1-2 0-15,-11 0 1 16,-13-3 1 0,-5-2-1-1,-11 2 1-15,-13-2-5 0,-3-6 1 0,-13-2-6 16,0-6 1-16,0-5-11 16,8-8 0-16,6-2-10 15,15-6 1-15,10-5-1 16,12-6 0-16</inkml:trace>
  <inkml:trace contextRef="#ctx0" brushRef="#br0" timeOffset="65990.0041">21352 14970 43 0,'-3'0'21'0,"-2"-26"-20"16,5 23 41-16,0 3-39 15,-3 8 0-15,-2 8 0 0,5 5 1 0,0 11-6 16,0 10 1-16,0-5 2 16,-5 11 1-16,2 7-1 15,-5 14 0-15,3-3 1 16,5 6 0-16,8-6 1 16,10-13 0-16,1-8 1 15,18-3 0-15,5-8 0 16,-7-4 0-16,10-4-1 15,5-7 0-15,11-14-2 16,-8-5 1-16,0-3-2 16,7-7 1-16,-9-12-1 15,-4-7 0-15,-12-5 0 16,-4-3 0-16,-7-8 0 16,0 0 1-16,-11 3-1 15,-5-3 1-15,-8 8-1 0,0 7 1 16,-16 12-1-16,-13-1 0 15,0 11 0-15,-3 22 1 16,9 12-2-16,-7 14 1 16,9 15 0-16,-3 9 0 15,11-1 0-15,5-2 0 16,6-8-1-16,4-10 1 16,6-9-1-16,5-13 1 15,11-13 0-15,-3-13 0 16,3-8 0-16,3-11 0 0,-3-8 0 15,-1-5 1-15,-7 0 0 16,0 2 0-16,3 9-1 16,-11 5 1-16,-1 16-1 15,-4 7 0-15,5 14 0 16,-3 5 1-16,-2 3-1 16,2-3 1-16,1-5-1 15,2-3 0-15,7-2 0 16,4-3 1-16,2-8 0 15,3-11 0-15,5-13 0 16,3 1 0-16,-6-12-1 16,-2-4 1-16,-8 2-1 15,0 5 1-15,-6 5 0 16,-4 11 0-16,-4 11-1 16,1 13 0-16,-3 11 0 15,5 15 1-15,-2 8 0 0,5 3 0 16,5 3-1-16,0-6 1 15,3-5-1-15,3-10 1 16,2-3-1-16,3-11 0 16,-1-8 0-16,-9-13 0 15,2-2 0-15,-3-4 0 16,3-4 0-16,0 7 0 16,-1 3 0-16,4 11 1 15,2 2-1-15,6 11 0 16,2 3 0-16,8-1 1 15,8-7 0-15,0-3 0 0,0-11 0 16,-14-10 0-16,1-6 0 16,-8-7 0-16,-3-9 0 15,-5-2 0-15,-5-10-1 16,-1-6 1-16,-10 0-1 16,-8-3 1-16,-10 3-1 15,-11 1 1-15,-6-1-1 16,-2 8 0-16,3 8 0 15,-1 10 0-15,9 9 0 16,7 4 0-16,9 12-1 16,20 7 1-16,17 8 1 15,23 3 0-15,35-3 0 16,34-2 1-16,24-11-22 16,18-11 1-16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20344 8739 50 0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10673 3387 36 0,'0'0'18'0</inkml:trace>
  <inkml:trace contextRef="#ctx0" brushRef="#br0" timeOffset="1.31191E13">10086 5464 36 0,'-3'-19'18'0,"3"-2"-15"0,0 16 18 16,3 7-21-16,2 4 1 0,8 7 1 15,-5 8 0-15,8 19-2 16,-5 7 1-16,10 25 1 16,0 23 0-16,-5 21-1 15,5 25 1-15,-10 20-1 16,2 30 1-16,-5 25-1 16,0 31 0-16,-3 30-1 15,3 20 0-15,0 12 0 16,8 22 1-16,-3 24-1 15,-2 2 1 1,-3 368 0 0,-8-133 0-16,-3-55 1 15,-5-50 1-15,8-34-1 16,0-30 1-16,3-21 0 16,10-29 0-16,8-18-2 15,-2-22 1-15,7-13-2 0,-7-23 1 16,2-20-1-16,-5-17 0 15,7-22 0-15,-1-29 0 16,7-34 0-16,-5-27 0 16,-3-32 0-16,3-29 0 15,-11-23-1-15,-3-32 1 16,-10-22-1-16,-10-31 0 16,-6-40-1-16,-13-31 1 15,0-41-1-15,-3-41 1 0,-10-33-1 16,2-47 1-1,3-18 0-15,-8-35 0 16,5-26-3-16,-2-22 1 0,10-13-1 16,-10-18 1-16,-3-11-1 15,13-5 0-15,-8-13 1 16,3-1 1-16,0 3 2 16,0 3 0-16,6 13 1 0,-7 8 1 15,4 14-1-15,8 10 1 16,-3 34-2-16,-1 13 0 15,7 25 0-15,-14 23 0 16,13 24 0-16,3 24 1 16,5 26-2-16,8 29 1 15,2 22 0-15,6 23 1 16,6 27-2-16,10 20 1 16,0 33-1-16,5 21 1 15,8 26-1-15,16 35 1 0,0 37-1 16,2 31 1-16,6 43 0 15,5 34 0-15,3 43 0 16,0 47 0 0,66 373 0-1,-37-90 1-15,-13-31 0 16,-16-19 0-16,0-5 0 16,-11-11 0-16,-3-5 1 15,-2-3 0-15,0-8 1 16,-8-8 0-16,1-10 0 15,-9-27 1-15,-6-13 0 16,7-21 0-16,-7-34-1 16,-7-19 1-16,-3-32-3 15,-5-24 1-15,0-26-2 16,-2-29 1-16,-4-40-1 16,6-16 0-16,-2-31-6 0,4-35 0 15,19-26-9-15,3-19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41:49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7721 3458 22 0,'-11'5'11'0,"6"-15"-4"0,5 5 11 0,0-1-14 16,0-2 1-16,0-2 2 15,-3-1 0-15,0-5-8 0,3 6 0 16,0-6 6-16,-2-5 0 16,-1-3-2-16,3 0 0 15,-3-5-1-15,3 0 0 16,0-6-1-16,0-2 0 15,0 3 0-15,3 5 1 0,2 2 0 16,6 1 0-16,2 2-1 16,3 6 0-16,0 4 0 15,5 4 0-15,3 4 0 16,2 9 0-16,1 2-1 16,5 6 0-16,-1 8 0 15,9 4 1-15,0 4-1 16,-3 2 0-16,8 0 0 15,-3 3 1-15,0-6 0 16,3 3 0-16,3 0 1 16,2-7 0-16,6-9 0 15,-3 0 0-15,-3-8 0 16,0-5 0-16,-2-5 0 16,0-8 1-16,-6 0-1 15,-8-11 0-15,1-5 0 16,-9-3 0-16,-5-8 0 15,-2-2 0-15,-3-3-2 0,-6 8 1 16,-2-3-2-16,-3 3 0 16,-5 3-15-16,0 7 0 15,-7 1-3-15,-1 2 1 16</inkml:trace>
  <inkml:trace contextRef="#ctx0" brushRef="#br0" timeOffset="13190.415">11761 4982 30 0,'-6'-13'15'0,"4"-16"-2"0,2 18 15 16,0 1-23-16,0-4 0 16,0 1 2-16,0-3 0 15,0 3-9-15,0 2 0 16,0 1 6-16,0 10 1 16,0 8-3-16,0 29 1 15,2 16-2-15,-2 10 1 16,6 14-1-16,-4 2 1 0,6 9 0 15,0-1 0-15,3-10 0 16,-3-8 0-16,-3-9 0 16,0-9 0-16,3-12 0 15,-8-12 1-15,6-14-1 16,-6-10 0-16,-6-17-1 16,6-12 1-16,-8-16-2 15,-2-3 1-15,-9-16-2 16,-5-3 1-16,3-10-2 15,5 3 0-15,1-9 0 16,-1 14 0-16,2 8 0 16,12 5 0-16,2 3 0 15,10 8 1-15,12 4-1 16,9 9 1-16,6 6-1 16,6 1 1-16,10 12 0 0,-6 10 1 15,3 13-1-15,-5 6 1 16,-2 12-1-16,-9 4 1 15,-2-1 1-15,-11 1 0 16,-8-1 0-16,-13-5 0 16,-10 0 0-16,-6 3 1 15,-11-8-1-15,-15-3 0 16,5 0 1-16,0-2 0 16,-5-6-1-16,-1-5 0 15,-4-6 0-15,10-2 1 0,2-8-3 16,11-2 1-16,11-3-2 15,13 2 1-15,8 6-2 16,13 7 1-16,3 4-1 16,5 4 1-16,24 14 3 15,0 16 1-15,3 7 0 16,2 6 1-16,-3 5 0 16,-7 6 0-16,-11-11 1 15,-5-8 1-15,0-3-4 16,-6-7 1-16,3-9-7 15,0-7 0-15,3-9-13 16,2-10 0-16,-7-10-2 16,5-17 1-16</inkml:trace>
  <inkml:trace contextRef="#ctx0" brushRef="#br0" timeOffset="13424.8215">12904 5157 49 0,'-8'8'24'0,"-8"23"-25"0,13-23 46 16,3 16-43-16,0 8 1 15,3 8 0-15,7 5 0 16,-2-3-4-16,3-2 0 16,-3-6 3-16,0-8 1 15,2-2-2-15,-4-11 0 16,-4-5-7-16,1-5 1 0,-3-14-11 15,3-10 0-15,-3-16-1 16,0-2 1-16</inkml:trace>
  <inkml:trace contextRef="#ctx0" brushRef="#br0" timeOffset="13534.1969">12877 5022 28 0,'-21'34'14'0,"18"-2"-37"16,11-24 25-16,3 5-7 15,10 0 0-15</inkml:trace>
  <inkml:trace contextRef="#ctx0" brushRef="#br0" timeOffset="13909.2144">13367 5112 39 0,'31'-13'19'0,"-20"7"-11"16,-11 6 38-16,-5-2-43 15,-1 2 0-15,-4 0 0 0,-6 0 1 16,-5 0-5-16,0 2 0 15,-3 1 3-15,0 2 1 16,0 3-2-16,3 3 1 16,8 5-2-16,8-1 1 15,10 1-1-15,3 5 1 16,10 6-2-16,9 5 1 16,10-6 0-16,3 6 0 15,4 0 0-15,-1 2 0 16,-3-5 0-16,-9-2 1 15,-7-4 0-15,-3-1 1 0,-15-4 0 16,-12 1 1-16,-10-9 0 16,-7 1 0-16,-7-3 0 15,-1-3 0-15,-6-5-2 16,5-5 1-16,0-9-3 16,6-7 1-16,5-5-6 15,13 2 0-15,2-2-13 16,20-1 1-16,9-2-2 15,6-11 1-15</inkml:trace>
  <inkml:trace contextRef="#ctx0" brushRef="#br0" timeOffset="14581.0302">14293 5297 26 0,'-19'5'13'0,"6"6"-2"0,10-11 19 0,1 0-28 15,2 0 1-15,0-3 1 16,-3-2 0-16,3-3-5 16,0-3 0-16,-3-5 4 15,1 6 0-15,-1-3-1 16,-5-3 1-16,0 5-1 15,0 1 1-15,-5 2-1 16,0 5 1-16,-8 3-1 16,-3 3 0-16,-8 10 0 15,6 11 0-15,5 2 0 16,5 6 0-16,0 8 0 16,8-3 0-16,5-6 0 15,8-4 1-15,3-6 0 16,8-10 0-16,3-9-1 0,-1-10 1 15,4-13-1-15,-1 0 0 16,-3-8-1-16,1 0 0 16,-6 2-1-16,0 6 0 15,-2 8 0-15,-1 13 1 16,-2 11 0-16,0 12 0 16,5 12 0-16,3 2 0 15,-2 0 0-15,1-3 1 16,4-2-1-16,-1-6 0 15,4-10-10-15,9-8 0 16,6-8-11-16,0-8 1 0,-2-8-1 16,23-10 0-16</inkml:trace>
  <inkml:trace contextRef="#ctx0" brushRef="#br0" timeOffset="15036.9029">15124 5331 42 0,'2'-26'21'0,"9"-24"-28"15,-9 36 41-15,1-4-33 16,2-6 1-16,-5-2 2 15,-8 2 1-15,1 0-6 0,-12 5 1 16,-5 1 4-16,-8-1 0 16,-7 9-1-16,-4 5 0 15,4 7-2-15,2 3 1 16,5 3-1 0,8 6 0-16,11 4-2 0,13 3 1 0,13 0-1 15,11 14 0 1,13 2 0-16,8 13 1 0,-3 0 0 15,1 1 1-15,-6-4 1 16,-6-2 0-16,-9 6 1 16,-9-17 1-16,-11 0 1 15,-7-2 0-15,-3-3-1 16,-8-5 1 0,-23-16-6-1,7-5 1-15,5-14-11 16,9-10 1-16,18-11-10 15,13-8 1-15</inkml:trace>
  <inkml:trace contextRef="#ctx0" brushRef="#br0" timeOffset="16687.6812">15457 5122 43 0,'16'3'21'0,"-21"55"-10"0,2-39 31 15,-2 12-39-15,-6 22 1 16,6 0 0-16,-3 0 1 15,0-3-7-15,5-7 1 16,3-9 4-16,8-13 1 16,5-15-2-16,6-12 0 15,2-12-1-15,-8-17 1 16,6 1-1-16,-1-6 0 16,1 1-1-16,-3 7 0 0,0 11-2 15,-1 13 1-15,-1 16-1 16,-1 13 1-16,-2 16-1 15,2 3 1-15,-3-1 0 16,1 1 0-16,-1-8 1 16,4-6 0-16,-1-13 1 15,3-7 1-15,2-14-1 16,-2-8 1-16,5-13-1 16,-2-11 1-16,2-10-1 15,0-6 0-15,0-10-1 16,-7-13 0-16,2-9 0 15,-6 4 0-15,3 4-2 16,-2 14 1-16,-1 13 0 16,-2 11 0-16,-2 10-1 15,4 14 1 1,-4 12-1-16,2 9 1 16,5 16 0-16,-5 18 1 15,5 16 0-15,-5 10 0 0,2 9 0 16,-2 2 1-16,-2-3 1 15,-1 1 0-15,3-4 0 16,-8-12 1-16,0-9 1 16,-3-7 0-16,-2-8 0 15,2-11 0-15,1-8-2 16,2-10 1-16,0-19-1 16,0-13 0-16,2-8-2 0,9-11 1 15,5 6-2-15,13-3 1 16,0-3-1-16,3 11 0 15,5 6-1-15,0 9 1 16,3 9 0-16,-6 8 0 16,0 10 0-16,-5 11 0 15,-7-3 1-15,-7 8 0 16,-9 6 0-16,-9-1 1 16,-10 9-1-16,-8 2 1 15,-3 3-1-15,-5-6 1 16,0-2 0-16,2-6 0 0,3-7-1 15,3-6 1-15,8-10-1 16,10-11 0-16,9-14 0 16,12-1 0-16,9-9-1 15,15-3 1-15,0 6-1 16,3 0 1-16,6 0-1 16,1 3 0-16,4-3 1 15,-8 5 0-15,-6 0 0 16,-5 5 0-16,-3 4 0 15,-7 4 0-15,-1-2 0 16,-4 5 1-16,-7 3-1 16,-4-1 0-16,2 6 0 15,-8 3 0-15,1 7-1 16,-1 9 1-16,-2-3 0 16,-3 8 0-16,0 5-1 15,0 3 1-15,2-1 0 0,-2-2 0 16,3 3 0-16,0-3 1 15,-6 0-1-15,-2-5 1 16,-9 0-1-16,1-3 1 16,-5-2 0-16,-3-3 0 15,2-6 0-15,1-2 0 16,7-8-1-16,3-5 0 16,8 2-1-16,5-5 1 15,6 0-1-15,10 0 1 16,8-2-1-16,8-6 0 0,-5-3 1 15,2 3 0-15,1-2 0 16,7-6 0-16,-2-5 0 16,-6 5 1-16,-2 0-1 15,-3 3 1-15,-10-5-1 16,-6 5 1-16,-8 2-1 16,-8 8 0-16,-5 4 0 15,-5 7 0-15,0 2-1 16,-6 3 1-16,1 9-1 15,7-4 1-15,-2 19 0 16,8 8 0-16,5 6 0 16,10-4 0-16,9-4 0 15,5-11 1-15,5-8 0 16,11-11 1-16,2-13-1 16,6-13 0-16,-9-14 0 15,4-2 0-15,7-10 0 16,-5-9 0-16,-6-10-1 15,-1-3 0-15,-4-5 0 0,-8 0 0 16,-4 0 0-16,-12 5 1 16,-2 6-1-16,-8 2 0 15,-8 16 0-15,0 5 0 16,-5 11-1-16,2 18 1 16,-2 11-2-16,5 14 1 15,0 9-1-15,-2 12 1 16,4 20 0-16,6 30 0 15,3 8 1-15,0 2 0 0,5 5 1 16,2-2 0-16,3-5 0 16,-5-6 0-16,0-13 0 15,3-15 0-15,-6-9 0 16,0-13 1-16,1-11-1 16,-1-4 0-16,-5-12-4 15,-5-13 0-15,-1-10-6 16,1-13 0-16,-3-17-10 15,-2-7 0-15,2-5-3 16,2-14 1-16,-4-3 2 16,-3-2 1-16</inkml:trace>
  <inkml:trace contextRef="#ctx0" brushRef="#br0" timeOffset="16875.1242">17079 4927 58 0,'-27'0'29'0,"56"-19"-40"0,-7 16 68 15,9-2-52-15,25 0 0 16,10 2 1-16,19 3 1 16,10 3-10-16,6 2 1 15,-6 0-1-15,3-2 1 16,2-3-16-16,3 0 1 16,-13-13-3-16,14-19 1 15</inkml:trace>
  <inkml:trace contextRef="#ctx0" brushRef="#br0" timeOffset="17953.3229">18637 5255 35 0,'-8'-14'17'0,"-8"6"-13"0,14 6 28 16,-4-3-31-16,-4-1 0 0,-1 6 1 16,-2 0 1-16,-3 0-3 15,-2-2 0-15,-1 2 2 16,1 5 1-16,7 3-1 16,3 8 0-16,8 2 0 15,5 1 0-15,9-6-1 16,7-2 1-16,5-1-1 15,9-5 1-15,2-2-1 16,8-14 1-16,-8-7-1 16,-3-3 1-16,3-8-1 15,-8-11 0-15,-8 3 0 16,-10-3 1-16,-6-2-1 16,-10 0 0-16,2 2 0 15,-7 0 0-15,-9 6-1 16,3 5 1-16,6 8-1 15,7 7 0-15,8 4 0 16,9 2 0-16,10 0 0 0,10-5 0 16,14-3 0-16,4 3 1 15,12-9 0-15,-1-4 0 16,-15-6 0-16,-11 3 1 16,-8-3 0-16,-8-5 0 15,-5 3-1-15,-5-1 1 16,-11 4-1-16,-8 4 1 15,-13 1-2-15,-3 2 1 16,-5 5-1-16,-6 4 1 16,-4 7-2-16,-6 5 1 0,2 6-2 15,6 13 1-15,6 10 0 16,7 6 1-16,3 7-1 16,10 9 1-16,-2 0 0 15,8 10 0-15,7 24 2 16,14 8 0-16,3 5-1 15,7 14 1-15,1 4 1 16,2 9 0-16,-6-19 0 16,-4-2 0-16,-8-14 0 15,-4-8 1-15,-9-2-1 16,-11-5 1-16,-6-11-1 16,-7-9 1-16,-3-12-1 15,5-8 0-15,-8-6-1 16,-2-15 0-16,-1-14-7 15,-5-13 1-15,1-21-10 16,4-2 0-16,9-14-9 16,-1-8 1-16,6-11-2 15,0 4 0-15</inkml:trace>
  <inkml:trace contextRef="#ctx0" brushRef="#br0" timeOffset="18093.8982">18592 5226 55 0,'-2'-3'27'0,"123"0"-31"0,-81 1 58 16,13 4-54-16,10 6 0 0,9 3-13 15,2-1 1-15,8-7 2 16,11-3 0-16</inkml:trace>
  <inkml:trace contextRef="#ctx0" brushRef="#br0" timeOffset="18872.2793">20018 4657 14 0,'3'-16'7'0,"8"0"8"16,-11 11-9-16,2-1-3 15,4-2 1-15,-6 3 4 16,0 5 1-16,0-5-9 16,0 0 0-16,0-1 6 15,-6 1 1-15,4 5-3 16,-1 0 1-16,-2-3-2 15,5 3 0-15,0 0-1 16,0 0 0-16,0 0 0 16,0 0 1-16,0 3 1 15,0 2 0-15,0 3 0 0,0 13 0 16,5 16-1-16,-2 27 1 16,-3 28-1-16,2 9 1 15,-2 15-1-15,0 1 0 16,0-6 0-16,6-10 0 15,-6-25 0-15,2-7 0 16,3-19-2-16,-5-13 1 16,0-13-5-16,8-8 0 15,-8-11-7-15,0-13 1 0,-8-7-10 16,1-7 0-16,-4-9-1 31,-5-14 1-31</inkml:trace>
  <inkml:trace contextRef="#ctx0" brushRef="#br0" timeOffset="19979.8229">19579 5088 48 0,'-21'-5'24'0,"21"-1"-31"0,8 6 51 0,13-2-43 16,11-4 1-16,5-2 1 15,16-2 0-15,10-6-4 16,9 3 1-16,4-3 2 15,-9 0 1-15,-7 0-1 16,-4 6 0-16,-6 10-1 16,-5 8 1-16,-13 15 1 15,-3 9 0-15,-16 5 0 16,-5 13 0-16,-5 1 0 16,-3 7 0-16,5 3-1 15,3-11 1-15,-5-8-1 16,5-10 0-16,10-8-1 15,-2-14 1-15,0-10-1 16,8-13 1-16,0-8-1 16,2-11 1-16,-7-2-1 0,-1 5 0 15,-2 0-1-15,-5 10 0 16,2 9-1-16,-13 2 0 16,2 10 0-16,4 12 0 15,-1 1 0-15,11 4 0 16,8 2 0-16,-3-8 0 15,3-7 1-15,5-4 1 16,3-10-1-16,5-10 1 16,-6-3 0-16,6-3 0 15,-7-8-1-15,-1 0 1 16,-11-2 0-16,1-3 0 0,-11 3-1 16,-8 4 0-16,0 9-1 15,0 11 1-15,0 15-1 16,-8 13 0-16,2 20-1 15,-2 22 1-15,1 33 0 16,-9 13 0-16,8 8 1 16,2 13 0-16,-2-11 1 15,8-15 0-15,-2-9 0 16,2-15 1-16,0-11-1 16,0-16 0-16,2-15 1 15,6-17 0-15,-2-15-1 16,-4-6 0-16,4-18 0 15,-6-11 1-15,-6-21-2 16,4-15 0-16,-4-4-1 16,-2-15 0-16,-5-16 0 15,3 7 0-15,2 6-1 16,8 8 0-16,8 6 0 0,2 7 0 16,3 5 0-16,11 9 1 15,11 15-1-15,-4 11 1 16,9 18-1-16,2 9 0 15,-5 15 1-15,1 6 0 16,-12 10 1-16,-5 10 0 16,-8 6 2-16,-10 6 1 15,2-4 0-15,-18 1 1 16,-11-6 0-16,-5 1 0 0,-3-4-1 16,-2-7 0-16,8-8-4 15,-4-14 1-15,15-12-7 16,9-17 1-16,12-21-8 15,9-20 0-15,17-12-6 16,11-18 1-16,-4-24 0 16,14-5 1-16,-3 3 8 15,3 8 0-15,-8 15 10 16,-13 16 1-16,0 27 8 16,-11 23 0-16,-8 22 5 15,-5 18 0-15,-5 14-1 16,-11 20 0-16,0 25-3 15,-8 7 0-15,-5 6-3 16,-3 0 1-16,11-9-6 16,2-2 1-16,6-7-10 15,5-9 1-15,8-16-9 16,5-13 1-16,3-13-6 0,5-16 1 16</inkml:trace>
  <inkml:trace contextRef="#ctx0" brushRef="#br0" timeOffset="20542.3012">21500 5374 48 0,'16'26'24'0,"0"11"-23"0,-8-34 45 16,-3-1-45-16,6-4 1 16,-3-9-1-16,5-5 1 15,3-10-3-15,5-8 1 16,0-1 1-16,-3 1 0 0,4-3-1 16,-6 0 0-16,-9 2 1 15,-1 6 0-15,-12 8 1 16,-1 10 1-16,-4 9-1 15,-8 12 1-15,11 9-1 16,-2 2 1-16,5 5-4 16,2-2 1-16,6-3-8 15,18-5 1-15,11-10-2 16,10-12 0-16,5-4 0 16,6-3 0-16,0-11 3 15,-2-3 0-15,-12-2 6 16,4-3 1-16,-17 1 3 15,-7-1 1-15,-11 0 1 16,-6 0 1-16,-2 6 0 16,-2 7 0-16,-9 6-1 15,-13 8 0-15,0 15-3 16,-5 14 1-16,8 8-4 16,5 13 1-16,16 0-2 0,19 5 1 15,-1 3 0-15,11 0 0 16,0 3 2-16,3-6 0 15,0-8 1-15,-6-5 1 16,-7-2 1-16,-9-6 0 16,-7-3 0-16,-8-2 0 15,-11-8-1-15,5-3 0 16,-4-5-2-16,-7-5 1 16,-7-9-4-16,0-4 1 0,0-3-13 15,5-6 0-15,8 3-9 16,16-5 1-16,8 3-2 15,24-4 1-15</inkml:trace>
  <inkml:trace contextRef="#ctx0" brushRef="#br0" timeOffset="20651.7065">22418 5477 62 0,'-26'26'31'0,"-22"-2"-42"15,35-21 68-15,-6-1-74 16,1-2 1-16,2-5-19 15,0-11 1-15</inkml:trace>
  <inkml:trace contextRef="#ctx0" brushRef="#br0" timeOffset="68815.6768">1347 12113 21 0,'0'-6'10'16,"8"9"-1"-16,-8-3 10 0,0 0-15 15,0 0 0-15,5-3 2 16,-5 3 1-16,3-5-8 15,-3 0 0-15,0-6 5 16,0-2 1-16,0-6-3 16,-3 4 1-16,-5-7-1 15,3 1 0-15,-3-3-2 16,-5 1 1-16,-3 1 0 16,-3 4 0-16,-2 7 0 15,0 9 1-15,-3 7-1 16,-5 8 0-16,-8-2 1 0,-3 10 0 15,-2 11-1-15,7 7 0 16,1 12 0-16,10-6 0 16,3 10 0-16,13 3 0 15,5-7-1-15,6 2 1 16,5-8-1-16,16-16 0 16,2-8 1-16,3-16 0 15,-2-8-1-15,2-10 1 16,-8-13 0-16,-5-11 0 15,0 8 0-15,5-14 1 0,-10 4-1 32,-1-4 0-32,-7 9 0 0,-3-1 0 0,0 14-1 15,0 11 1-15,0 12-2 16,5 17 1-16,-2 2-1 16,10 11 1-16,-2 10-1 15,5 3 1-15,2-3 0 16,1-2 0-16,-1-3 0 15,1-5 0-15,2-6-13 16,3-15 1-16,7-14-4 16,4-15 1-16</inkml:trace>
  <inkml:trace contextRef="#ctx0" brushRef="#br0" timeOffset="69766.9447">5980 9186 30 0,'-19'-29'15'0,"-2"13"-12"0,18 8 20 15,1 0-21-15,-4 1 1 16,1 1 1-16,2 1 1 15,3 8-6-15,3-3 0 16,10 21 4-16,-5 21 0 0,5 14-2 16,-5 18 1-16,3-8-1 15,-3 11 0-15,-3 2-1 16,-2-2 1-16,-3-14 2 16,-3-7 0-16,-2-11 1 15,0-6 0-15,-6-15 0 16,6-11 0-16,-1-7 0 15,4-19 0-15,4-14-3 16,4-15 1-16,7 10-3 16,5 0 1-1,41 1-1 1,-6 12 0-16,-8 8 0 16,-3 9 1-16,-8-4-1 15,-5 12 1-15,-5 2 0 16,-5 5 0-16,-6 3 1 15,-10 2 0-15,-6 3 0 0,-5 1 0 16,-11 7-1-16,-15 3 1 16,-3-9 0-16,-8-4 0 15,0-6-1-15,0-2 1 16,3-3-1-16,7-8 0 16,9-6-11-16,7-12 1 15,17 2-6-15,4-3 0 16</inkml:trace>
  <inkml:trace contextRef="#ctx0" brushRef="#br0" timeOffset="74158.9371">20272 7001 13 0,'-2'-61'6'0,"31"-13"-10"16,-21 53 6-16,10 0-6 15,-2-6 1-15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48:32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22143 10697 33 0,'-3'-5'16'0,"3"-3"-13"16,0 0 21-16,3-3-23 15,-3-2 0-15,8-13 1 16,2-1 1-16,-2-7-3 16,3-9 0-16,-3 4 2 0,5-6 1 15,-10 0-1-15,-6 2 0 16,-10 6-1-16,2 3 1 15,-10 8-1-15,-3 15 0 16,-13 11-1-16,-8 13 0 16,-5 14 1-16,2 12 0 15,3 6 0-15,8 3 0 16,8-3 0-16,13-11 1 16,16-5 0-16,16-13 0 0,21-16-1 15,6-13 0-15,4-8-1 16,12-3 1-16,-4 3-1 15,-2 10 1-15,-3 14 1 16,-10 10 0-16,-6 16 0 16,1 11 1-16,-6-6 0 15,3-4 0-15,2-15-12 16,-2-15 1-16,10-18-8 16,-2-22 1-16</inkml:trace>
  <inkml:trace contextRef="#ctx0" brushRef="#br0" timeOffset="765.6042">21720 4702 45 0,'-37'-43'22'0,"21"17"-25"15,16 21 34-15,-6-6-32 16,6 3 1 0,-8 37-1-1,1 16 0-15,-1 29 1 16,-3 14 0-16,-7 4-1 16,7 3 1-16,-2 3 0 0,-1-8 0 15,12-13 0-15,-3-14 1 16,5-12 1-16,0-12 1 15,5-9-1-15,3-17 0 16,5-13 0-16,3-13 1 16,5-17-2-16,5-9 1 15,19-1-2-15,6 3 1 16,4 0-2-16,4 10 1 16,1 9-1-16,1 5 1 15,0 5-1-15,-11 8 1 0,-10 8 0 16,-11 10 1-16,-13 1 0 15,-19 10 1-15,-15 8 0 16,-6 3 1-16,-29 2-1 16,-10 0 1-16,-17 3 0 15,-2-2 0-15,3-12-1 16,-1-4 1-16,9-6-7 16,8-8 0-16,18-5-12 15,13-5 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50:08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21627 7422 13 0,'-11'2'6'0,"9"9"0"15,2-11 6-15,0 0-10 16,-5-3 1-16,5 0 2 16,-3 1 1-16,-2-1-6 15,2 1 1-15,3 2 5 16,-5 0 0-16,5 0-1 16,0 0 1-1,-3 0-2-15,3 0 0 0,0-3-2 16,0-2 1-16,0-3-1 15,0-3 1-15,0-2-1 16,-5-8 1 0,2-3 0-16,-2 0 0 15,-1-2-1-15,4-1 1 0,-6-2-1 16,-5 3 0-16,-3 4-1 16,-5 1 0-16,-3 8-1 15,-5 0 1-15,-3 5-1 16,-5 8 0-16,0 5 0 15,5 8 0-15,-5 6 0 16,8 7 0-16,5 11 0 0,8 3 1 16,3-3-1-1,-3 8 0-15,8-3 0 0,8-2 0 16,0-5 0-16,16-6 1 16,5-6-1-16,16-9 1 15,-5-6 0-15,8-8 0 16,5-14 0-16,0-7 0 15,-3 0 0-15,-10-3 1 16,-8 0 0-16,-3-2 0 16,-8 2 0-16,-2 3 1 0,-3 5 0 15,-3 6 0-15,-3 12-2 16,4 9 1-16,-1 7-1 16,3 9 1-16,-5 7-2 15,-3-5 1-15,8 3-1 16,0 0 0-16,-3-6 0 15,11-5 0-15,-8-2-11 16,7-6 1-16,7-5-9 16,-6-3 1-16</inkml:trace>
  <inkml:trace contextRef="#ctx0" brushRef="#br0" timeOffset="1143.894">20087 10194 20 0,'-2'-18'10'0,"-14"-3"-1"0,13 15 10 0,0-2-15 16,-2-2 1-16,2 2 3 16,-5-3 0-16,1 6-10 15,1-3 1-15,1 3 7 16,-3 2 0-16,5 3-2 16,3 3 0-16,-5 2-1 15,5 11 0-15,5 5-1 16,6 14 1-16,2 7-1 15,3 6 0-15,3 7-1 16,-4 1 1-16,4 5 0 16,-1-3 0-16,-7-5-1 15,2-11 1-15,-10-8 0 16,2-2 0-16,-2-11 0 16,2-7 0-16,-2-9 0 15,-3-8 1-15,-3-5-1 0,-5-8 0 16,8-7-1-16,-5-4 0 15,10-2-2-15,-2 0 1 16,7 2-2-16,-2 1 1 16,0 7 0-16,11 9 0 15,7 7-1-15,1 6 1 16,7 7 0-16,3-2 1 16,0 6-1-16,-5 4 1 15,0 3 0-15,-3 0 1 16,-5 3-1-16,-3-3 1 15,-13 1-1-15,-3-1 1 0,-10 3 0 16,-3 2 1-16,-8 0-1 16,-5-4 0-16,-3-1 0 15,-5 0 0-15,0-2 0 16,-3-4 1-16,8-4-1 16,-5-3 0-16,8-5 0 15,5-6 0-15,3 3-1 16,5-5 0-16,0-1 0 15,5-2 0-15,-5 0-4 16,8 1 1-16,-5-1-13 16,2-3 0-16,-7-2-3 15,2-8 1-15</inkml:trace>
  <inkml:trace contextRef="#ctx0" brushRef="#br0" timeOffset="2518.2644">20606 13697 20 0,'2'-5'10'0,"4"0"-2"15,-1 2 10-15,3-2-14 16,0 0 0-16,-6-1 1 16,4-4 1-16,2-6-8 15,-6 0 1-15,4-2 5 16,-6-1 1-16,0 0-2 16,-6 4 1-16,-4-7-1 15,-6 7 0-15,-5 1 0 16,-3 6 1-16,-3 0-2 15,-4 6 1-15,-1 7-1 16,3 0 0-16,-11 6-1 16,11 7 1-16,-8 12-1 0,8 1 1 15,5 12-1-15,3 4 0 16,18 12-1-16,3-1 1 16,16 3 0-16,13-3 0 15,11-11 0-15,0-10 0 16,18-5 1-16,-11-8 0 15,9-8-1-15,-3-8 1 16,0-11-4-16,0-5 1 16,-8-13-15-16,2-3 0 0</inkml:trace>
  <inkml:trace contextRef="#ctx0" brushRef="#br0" timeOffset="60358.5036">6646 10414 38 0,'0'19'19'0,"3"2"-14"0,0-19 20 16,-1 4-22-16,1-4 0 16,2 1 4-16,3-3 0 15,0-5-8-15,0-6 1 16,0-5 5-16,0-5 0 15,0-5-1-15,2-12 0 16,-2-1-2-16,-2-4 0 0,-6 1-1 16,-3 5 0-16,-2 0 0 15,-6-3 0-15,-7 3-1 16,-9 3 1-16,-5 2 0 16,-2 11 0-16,-11 8 0 15,-3 10 0-15,3 8-1 16,-2 9 1-16,-3 7-1 15,-9 3 1-15,4 10-1 16,4 8 0-16,6 11-1 16,8 3 1-16,6 7-1 15,12 1 1-15,9-6-1 16,10-5 0-16,10-3 0 16,9-2 1-16,12-16 0 15,6-9 1-15,3-12 0 16,5-16 0-16,5-3 0 15,3-13 1-15,11-16-1 0,-6-3 0 16,-2-5 0-16,-6-5 1 16,-10-1-1-16,-9 9 0 15,-4-3 0-15,-6 3 0 16,-10 7 0-16,-1 14 0 16,-7 0 0-16,-3 2 0 15,-3 9-1-15,-5 13 1 16,6 7-1-16,-1 11 0 15,3 14 0-15,5 4 0 16,8 9 0-16,-2 2 1 0,8 1-1 16,10-17 1-16,5 0 0 15,-2 1 0-15,0-9 0 16,2 1 1-16,-2-6-2 16,-3-11 0-16,0 1-10 15,-5-14 0-15,2-7-10 16,-5-9 1-16,-7-23-2 15,1-8 1-15</inkml:trace>
  <inkml:trace contextRef="#ctx0" brushRef="#br0" timeOffset="61151.3213">7440 10054 27 0,'-24'-2'13'0,"0"-6"-6"0,19 2 23 16,0 1-26-16,-3 2 1 15,5 1 4-15,1-4 1 16,-1 4-12-16,3 2 0 16,3 8 8-16,5 0 0 15,7 0-3-15,7 2 1 16,12 9-3-16,11 4 0 16,0 1-1-16,8 0 1 15,10-3-1-15,4-2 1 16,7-3 0-16,0-3 0 15,-11-3 0-15,-7-2 1 16,-9 0 1-16,-4 0 1 0,-12-2 0 16,-9-1 0-16,-9 3 0 15,-10 8 0-15,-3-3-1 16,-16 3 0-16,-13 0-1 16,-14 5 1-16,-15 11-2 15,-8 5 1-15,2-8-1 16,-2 8 0-16,0 2-1 15,3 6 0-15,2-8-1 16,10 1 1-16,14-12-9 16,6-5 0-16,15-13-11 15,5-8 0-15,24-18-1 16,9-12 1-16</inkml:trace>
  <inkml:trace contextRef="#ctx0" brushRef="#br0" timeOffset="62013.0242">8686 9782 36 0,'-24'-16'18'0,"11"5"-18"16,11 11 33-16,-1-2-31 0,-2 2 1 15,5 2 0-15,0 6 0 16,0 13-3-16,0 6 0 15,0 20 3-15,8 12 0 16,0 12 0-16,-3 19 0 16,-5-5 0-16,0-1 0 15,0-12 0-15,0-9 0 16,0-5 1-16,0-10 0 16,0-11 0-16,0-2 1 15,-5-14-1-15,2-13 1 16,0-8-2-16,1-6 1 15,4-10-3-15,4-18 1 0,9-8-2 16,9-6 1-16,8 0-2 16,10 3 0-16,9 11-1 15,4 8 1-15,1 15 0 16,-6 11 0-16,0 13-1 16,-2 3 1-16,-6 8 1 15,-5 5 0-15,-8 5 0 16,-10 1 1-16,-6-11 0 15,-10 5 0-15,-14 0 1 16,-5 0 0-16,-8 0-1 16,-10-2 1-16,-6-4 0 15,-13 1 0-15,1-5-1 16,-1-3 1-16,-3-6-1 16,8-7 0-16,9-8-1 15,7-3 1-15,3 0-1 0,10 0 0 16,3-3-3-16,9-2 1 15,7-6-11-15,13 6 1 16,13-8-9-16,17-11 1 16,9-18-1-16,-1-8 1 15</inkml:trace>
  <inkml:trace contextRef="#ctx0" brushRef="#br0" timeOffset="62638.0165">10128 10726 41 0,'-24'21'20'0,"3"-5"-23"0,16-16 43 16,2 0-37-16,3-2 1 15,0-6 1-15,0-8 0 16,0-11-6-16,0-7 0 16,8 0 4-16,0-11 1 15,8-3-2-15,-3-8 0 16,3-2 0-16,8-3 0 15,-3-2-1-15,-5 7 1 0,-3 9 0 16,3 4 0-16,0 9 1 16,-8 7 0-16,0 14-1 15,8 13 0-15,10 21 0 16,-2 16 0-16,8 11 0 16,-11 10 0-16,3 8 0 15,0-15 0-15,-3 2 0 16,0-1 0-16,0-7-1 15,-5 0 1-15,-8-10-4 16,8-9 0-16,-8-5-13 16,8-10 1-16,-3-11-7 15,11-21 1-15</inkml:trace>
  <inkml:trace contextRef="#ctx0" brushRef="#br0" timeOffset="63450.5423">11319 9562 39 0,'-21'-8'19'0,"18"3"-13"15,-2 5 24-15,5 0-28 16,-8 2 1-16,5 4 2 16,-2-1 0-16,2 16-6 15,3 16 0-15,0 21 4 16,0 14 0-16,3 18-2 16,5 10 1-16,5 4 0 15,-5-4 0-15,8-7 0 16,-8-22 1-16,5 1 0 0,-5-14 1 15,-5-11 0-15,10-2 1 16,-8-15-1-16,-2-9 0 16,2-13-1-16,3-19 0 15,-5 3-1-15,-3 3 0 16,5-38-1-16,-2-4 0 16,2-14-1-16,3-10 0 15,5 7-1-15,11 3 1 16,0 11-1-16,13 13 0 15,-6 10-1-15,12 14 1 16,2 8-1-16,0 15 1 0,-6 12 0 16,-2 7 0-16,-5 5 0 15,-5 8 1-15,-9-4 0 16,1 7 0-16,-11-3 0 16,-6 0 1-16,6-7 0 15,-18 2 1-15,-11-3-1 16,-14 0 1-16,-7-2 0 15,-8-3 0-15,2-8-1 16,-2-5 1-16,2-8-1 16,6-10 0-16,-3-12-1 15,16 4 0-15,-8-6-4 16,18-5 1-16,6-6-8 16,18-4 1-16,11 1-10 15,13-9 0-15,8-9 0 16,19-5 0-16</inkml:trace>
  <inkml:trace contextRef="#ctx0" brushRef="#br0" timeOffset="63987.1623">12404 9903 46 0,'-32'-10'23'0,"11"26"-27"16,21-16 47-16,0 0-41 15,0 2 0-15,5 6 1 16,6 5 0-16,7 6-4 16,14 5 1-16,8-3 2 15,10 11 0-15,8-1-2 16,0 1 1-16,-2-3 0 16,-1 0 0-16,-4-2 1 15,-6-3 0-15,-8-3 2 16,-11-3 0-16,-7 1 1 15,-11 5 1-15,-11-8-1 0,-16-1 1 16,-2 1-1-16,-10 5 0 16,-20 3-2-16,-7 3 0 15,-5-1-2-15,-4 1 1 16,7-11-1-16,12-3 0 0,11-3-1 16,8-2 1-16,5 3-3 15,5-6 1-15,14-5-9 16,10-8 0-16,17-10-11 15,15-3 1-15,23-9-2 16,-1-7 0-16</inkml:trace>
  <inkml:trace contextRef="#ctx0" brushRef="#br0" timeOffset="64315.3483">13928 10255 38 0,'-14'-5'19'0,"-4"-29"-19"0,13 23 33 15,-1-2-31-15,-4-6 1 16,-1-2 3-16,-5 3 0 16,-2 2-7-16,-6 2 1 15,0 1 5-15,-8 5 1 16,-10 3-2-16,-6 10 1 15,-4 16-1-15,-1 9 0 16,-3 9-1-16,14 4 1 0,10 7-2 16,21 11 1-16,22-6-1 15,31 1 0-15,24-9-1 16,40-20 1-16,29-19-9 16,37-19 1-16,32-13-12 15,0-23 0-15</inkml:trace>
  <inkml:trace contextRef="#ctx0" brushRef="#br0" timeOffset="78926.0665">7734 15266 43 0,'-40'-7'21'0,"16"-7"-15"16,22 9 21-16,-6-6-23 16,5-2 0-16,0-3 1 15,9 0 1-15,4-5-8 16,1 0 0-16,13 5 5 0,15 3 0 16,12 5-2-16,4 11 0 15,9 5-1-15,-11 8 0 16,0 5 0-16,-9-5 0 15,12 2 0-15,-6 1 1 16,-10 4-1-16,-6 4 1 16,-10 5 0-16,-13 5 0 15,-9 0 0-15,-9-3 0 16,-12 3 0-16,-5 3 0 16,-2 0-1-1,-9-1 1-15,-10-2-1 0,-5-8 1 16,-8 3-1-16,2-3 1 15,3-2-1-15,8-6 0 16,8 0 0-16,6-5 1 16,4-6-1-16,9-10 0 15,7-5 0-15,6 0 0 16,18-6 0-16,19 3 0 0,18 6 0 16,19-6 1-16,0 8-1 15,13 0 1-15,-3-3 0 16,0 3 1-16,-7 0 0 15,-9 0 0-15,-12-5 0 16,-9 5 1-16,-13 0-1 16,-5 0 1-16,-11 5-6 15,-8-2 1-15,-7 5-13 16,-1-11 1-16,-5-5-5 16,-2-13 0-16</inkml:trace>
  <inkml:trace contextRef="#ctx0" brushRef="#br0" timeOffset="81698.3675">11004 14597 36 0,'8'-8'18'0,"5"-18"-15"0,-13 18 26 0,0 0-26 15,-2 2 0-15,-9 1 2 16,-5 5 1-16,8 3-7 16,-8 5 1-16,-5 2 5 15,-11 4 0-15,-7 7-1 16,-4 11 0-16,-2 7-1 16,-8 22 1-16,-2 16-2 15,5 26 1-15,10 13-1 16,-2 27 1-16,18 5-2 15,11 3 1-15,10-5-1 16,19-19 1-16,13-19-1 16,18-28 1-1,49-22 0 1,-4-34 0-16,-2-27 0 16,0-23 0-16,-8-12-1 0,-13-14 1 15,-16 9 0-15,-8-7 1 16,-21 0-2-16,-16 5 0 15,-16-6 0-15,-11 1 1 16,-18 3-2-16,-13 10 1 16,-3 18-1-16,-10 24 0 15,-12 14-1-15,1 28 1 16,0 1-2-16,13 13 0 16,9 0-13-16,12-8 1 15,19-8-7-15,15-24 1 0</inkml:trace>
  <inkml:trace contextRef="#ctx0" brushRef="#br0" timeOffset="86289.6042">13724 14740 19 0,'-11'5'9'0,"-2"3"-9"0,8-5 10 16,-6-1-10-16,3 1 1 16,-5 0 0-16,2-1 0 15,-2 1-1-15,3 0 0 16,-4-3 1-16,7 0 1 15,-1 0 0-15,-3-3 1 16,6 0-1-16,-1 1 0 0,-2-4 0 16,3 4 1-16,0-1-1 15,0 1 1-15,-6-1-2 16,6 0 1-16,-1 1-1 16,1-1 0-16,0 0-1 15,2-2 0-15,1 0 0 16,-1-3 0-16,0 0 0 15,3-3 0-15,0 1 0 16,0-1 1-16,0 0 0 16,0 4 1-16,0-1-1 15,3 0 1-15,0 2 0 16,-1 1 0-16,1-3-1 16,7 0 1-16,1 3-2 15,10 0 1-15,0-6-1 16,3-2 1-16,0 0 0 15,5 7 0-15,8 6-1 0,0 6 1 16,3-1 0-16,0 3 1 16,-6 5-1-16,0 3 0 15,-7 5 0-15,-3 3 0 16,-11 5 1-16,-3-8 0 16,-7 14 0-16,-6 2 0 15,-10 5 0-15,-11 6 1 16,-5-6-1-16,-8 3 1 15,8-3-1-15,-3-2 0 16,-5-3 0-16,0-8 1 16,3-5-1-16,7-6 0 0,9-4-1 15,10-6 0-15,8-6-1 16,13-4 1-16,3-1-2 16,11 0 1-16,12 6-1 15,11 2 0-15,9 6 0 16,2 2 0-16,-1 3 1 15,-7-6 0-15,-8 9 0 16,-10 5 1-16,-9 2 1 16,-10 9 0-16,-8-1 0 15,-8 0 1-15,-13 6 0 16,-16 2 1-16,-14 3-1 16,-7 3 1-16,-8-14-2 15,8-2 0-15,-1-8 0 16,-2-5 0-1,3-4-1-15,2-7 0 16,9-5-2-16,7 5 1 0,11-11-5 0,8-13 0 16,15-15-9-16,19-20 1 15,16-20-7-15,8 0 1 16</inkml:trace>
  <inkml:trace contextRef="#ctx0" brushRef="#br0" timeOffset="86711.4564">14655 14290 35 0,'-8'-18'17'0,"-10"7"-10"0,5 14 23 0,-3 2-27 15,-8 3 1-15,-8 13 1 16,0 11 1-16,-5 8-8 16,-2 12 0-16,-6 23 5 15,5 20 0-15,3 26-2 16,3 20 1-16,7 17-1 15,9 12 1-15,10-25 0 16,10-18 0-16,17-13 1 16,10-21 0-16,13-22 1 15,14-26 0-15,7-24-1 16,-2-18 1-16,8-24-1 16,-3 2 0-16,-5-18-1 15,-13-5 1-15,-14 2-1 16,-13 0 0-16,-13-5-1 0,-19 6 1 15,-12 7-1-15,-12 11 1 16,-18 18-2-16,-13 19 1 16,-11 21-3-16,1 11 1 15,10 7-16-15,7 9 1 16,4-11-5-16,13-21 1 16</inkml:trace>
  <inkml:trace contextRef="#ctx0" brushRef="#br0" timeOffset="88258.3517">8506 16275 31 0,'-10'-11'15'0,"15"-5"-15"16,-2 16 15-16,2 3-16 15,0 10 1-15,6 0 0 16,-3 16 0 0,13 45-1-1,8 11 1-15,11 8-1 16,7 2 1-16,22 3-1 16,8 2 1-16,21-2-1 15,16-3 1-15,10-5 0 16,24-8 0-1,164 27 2 1,-29-35 0-16,-10-21 1 16,-24-19 0-16,5-15 1 15,-14-22 1-15,4-15-1 0,-11-17 0 16,-1-15-1-16,-15-16 0 16,-8-11-1-16,-18 0 0 15,-6-5-1-15,-13 0 0 16,-16-8-1-16,-31 11 1 15,-17-3 0-15,-21 16 1 16,-10 0-1-16,-24 2 1 16,-21 6-1-16,-16 10 0 0,-14 6-1 15,-18 5 0-15,-18 11-2 16,-16-1 1-16,-14 16-1 16,-2 1 1-16,3 5-1 15,-9 5 0-15,3 2 1 16,6 1 1-16,13 7-1 15,7-7 1-15,17-3-1 16,15 0 1-16,17 0-1 16,17-3 0-16,12-7 1 15,23-6 0-15,11-2-1 16,15 2 1-16,4-6 0 16,4 1 0-16,6 8 0 15,0 2 0-15,-5 4 0 16,-14 1 0-16,-7 12 0 15,-4 7 0-15,-12 11 0 16,-11 10 1-16,-19 8-1 16,-12 6 1-16,-12 8 2 15,-7-1 0-15,-14 6 0 0,-10 0 1 16,-8-8 0-16,-2-8 0 16,-6-8 0-16,-3-13 0 15,6-11-2-15,-1-13 1 16,9-13-2-16,2-11 0 15,8-13-8-15,6-8 0 16,2-16-9-16,-5-29 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2:56:56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19082 1016 21 0,'-3'-5'10'0,"-7"2"5"0,10 3 11 15,-3-8-21-15,0 0 0 16,1-5 5-16,-1 5 0 16,0 0-11-16,1-5 0 0,-4 5 8 15,1 0 0-15,2 5-2 16,3 11 0-16,0 3-1 16,0 10 0-16,3 8 0 15,2 19 0-15,1 10-1 16,-4 3 1-16,4 5-1 15,-1-13 1-15,0-6-2 16,0-2 1-16,-2-2-2 16,-3-9 1-16,0-5 0 15,-3-5 0-15,-2-5 0 16,3-9 0-16,-1-4-2 16,3-6 0-16,0-8-7 15,3-8 0-15,-1-3-9 16,-2-13 0-16,0 1-6 15,-2-4 1-15</inkml:trace>
  <inkml:trace contextRef="#ctx0" brushRef="#br0" timeOffset="390.6005">18894 1016 36 0,'-13'-5'18'0,"5"-30"-15"0,8 22 26 16,5-3-26-16,6 0 0 15,2-5 0-15,8-3 0 16,13-5-5-16,3 5 1 16,22 11 2-16,-9 5 1 15,0 8-2-15,3 0 0 0,-3 8 0 16,-2 5 0-16,-8-2 0 16,-9 5 1-16,-7 5 0 15,-8 3 1-15,-13-3 1 16,-11 0 1-16,-11 3 1 15,-2 0 0-15,-5 5 1 16,-9-8 1-16,-2-2-2 16,3-6 1-16,5 0-2 15,5-5 0-15,5-5-2 16,4 2 1-16,1-5-2 16,12 0 0-16,2 0-7 15,8 0 0-15,7 3-11 16,7 2 1-16,7 8-4 15,5 3 1-15</inkml:trace>
  <inkml:trace contextRef="#ctx0" brushRef="#br0" timeOffset="1285.5394">19603 1421 35 0,'8'8'17'0,"-5"-8"-10"0,-3 0 26 16,5-6-30-16,0-1 0 15,-2-1 1-15,2-8 1 16,0 2-6-16,1-1 0 16,-1-7 4-16,-5 4 0 15,-5-3-1-15,-1-3 1 16,-2-3-1-16,-2 9 0 0,-6-9-1 16,-5 12 1-16,-3 4 0 15,-10 11 0-15,2 8 0 16,0 8 0-16,-2 13 0 15,7-5 1-15,6 5 0 16,5 3 0-16,0-3 0 16,8-5 1-16,3-3-2 15,5-5 1-15,8-3-1 16,5-5 0-16,6 0 0 16,2-8 1-16,3-8-2 15,0 0 1-15,-3-11-1 16,3 1 1-16,-11-3-2 15,3 5 1-15,-8 0-1 16,2 3 1-16,-5 5-1 16,-2 8 0-16,0 2-1 15,-1 12 1-15,9-1-1 16,-3 5 1-16,5 3 0 0,11 1 0 16,0-12 0-16,5 1 0 15,-3-11 0-15,9-11 1 16,-4 1-1-16,1-6 1 15,3-5-1-15,-6-1 0 16,-5-1 0-16,-6-9 1 16,1 3-1-16,-9 0 1 15,-2 5-1-15,-3 8 0 16,3 11-1-16,-2 10 1 0,-6 11-1 16,0 8 1-16,0 5-1 15,0 0 1-15,2 8 0 16,4-5 0-16,2-11 0 15,-1-5 0-15,-1 2 1 16,4-5 0-16,-4 1 0 16,2-12 1-16,-6 4 0 15,6-4 0-15,-3-10-1 16,-5-2 1-16,0-9-2 16,-5-5 1-16,2-7-1 15,-4-14 1-15,-7 5-1 16,-2-5 0-16,1 3 0 15,1 10 0-15,-2 3 0 16,9 5 0-16,-9 11-1 0,5 5 0 16,6 8 0-16,10 5 1 15,8 3-1-15,8 3 1 16,9 5-1-16,1 2 1 16,6-2 0-16,0 0 1 15,-7-11-1-15,-4 3 0 0,-5-8-1 16,0 3 1-16,-13 2-12 15,5-5 0-15,-5 0-9 16,-8 0 0-16,0 0-2 16,8 0 1-16</inkml:trace>
  <inkml:trace contextRef="#ctx0" brushRef="#br0" timeOffset="2133.7628">20219 1508 25 0,'-5'21'12'0,"10"-15"-3"0,-5-6 20 0,0 0-26 16,0 0 1-16,8-8 2 15,-5 0 0-15,10-13-7 16,-5 5 0-16,11-21 5 16,-9 13 0-16,6-29-2 15,-5 16 1-15,7-24-2 16,-10-5 0-16,0 13-1 16,-8-8 1-16,0 0-1 15,0 8 1-15,-8 3-2 16,8 5 1-16,-5 13 1 15,2 3 0-15,-2 5 0 16,0 11 0-16,2 13 1 16,-2 13 1-16,2 11 0 15,-2 13 0-15,2 0 0 16,-2-5 0-16,5 42 0 16,0-18 1-16,13 15-1 0,-5-18 0 15,13 8 0-15,-5-13 0 16,13-6 0-16,-10-10 0 15,10-3-1-15,8-13 1 16,-5-3-1-16,5-5 0 16,-3-16 0-16,-10-5 0 15,0-9-1-15,-3-1 0 16,-5-17-1-16,-8-2 1 16,0 5-1-16,0 7 1 15,-3 12-2 1,-5 2 1-1,8 40 0-15,-6 0 0 16,17 5 0-16,-3 0 1 16,10-5-1-16,1-3 1 15,2-5-1-15,-5 0 1 16,5-11 0-16,-5 3 0 16,-1-8-3-16,-1-5 0 15,-1-1-9-15,-5-4 0 16,2-4-9-16,-5-9 1 0,3-9-3 15,-11 11 1-15</inkml:trace>
  <inkml:trace contextRef="#ctx0" brushRef="#br0" timeOffset="2267.4088">20939 992 47 0,'-16'-8'23'0,"8"16"-29"16,8-8 46-16,0 3-40 15,0-3 1-15,0 0-7 16,6-3 1-16,-6-2-4 15,0 5 0-15,0 0-4 16,-8 0 1-16</inkml:trace>
  <inkml:trace contextRef="#ctx0" brushRef="#br0" timeOffset="2470.5681">20182 939 36 0,'-37'-13'18'0,"37"10"-23"0,11 3 33 16,5-5-29-16,13 10 1 15,21-2 0-15,19 10 0 0,13 3-5 16,24-5 0-16,0-1-5 16,29 6 1-16</inkml:trace>
  <inkml:trace contextRef="#ctx0" brushRef="#br0" timeOffset="2738.1063">21018 1074 33 0,'-34'-29'16'0,"39"8"-18"0,3 21 28 16,16-8-26-16,5 0 1 16,8-8 1-16,8 3 0 15,8-3-3-15,0 8 1 16,8 3 1-16,0 2 1 16,-8-2-5-16,-11 2 1 15,-5-5-8-15,-13 3 1 16</inkml:trace>
  <inkml:trace contextRef="#ctx0" brushRef="#br0" timeOffset="3768.8091">21164 656 33 0,'-3'-2'16'0,"3"2"-12"0,0 0 23 15,3 10-23-15,-3 11 1 0,0 8 3 16,0 11 0-16,-3 10-10 16,-2-2 1-16,2 10 6 15,-2 19 0-15,5 0-2 16,0-6 1-16,0-2-2 16,8-8 1-16,0-16-1 15,13-6 1-15,3-4 0 16,5-11 1-16,8-11-1 15,-5-5 1-15,5-8-1 16,0-6 0-16,0-9-1 16,-5-1 1-16,-11-11-2 15,3 1 0-15,-3-9-1 16,-13 9 1-16,0 5-1 16,-8 8 0-16,-8 13 0 15,0 7 0-15,3 7 1 16,5 7 0-16,0 3 1 15,5-3 0-15,11 3 0 16,-3-3 0-16,6-11 0 0,10-2 0 16,0-2-1-16,2-6 1 15,-1-8-1-15,1-6 0 16,-4 1-1-16,-3 3 1 16,-9-6 0-16,1 0 0 15,-8 3-1-15,0 5 0 16,-8 0 0-16,-2 10 0 15,2 6 0-15,0 6 0 16,8-1-1-16,-1 5 1 0,9-4-1 16,6 1 1-16,9-1 0 15,-2-6 1-15,3-8-1 16,-11 0 1-16,3-8-1 16,-5-6 1-16,-9 1 0 15,-2 3 0-15,-3-6 0 16,-10 0 0-16,-5-5-1 15,-17 0 0-15,11-3 0 16,-8 3 0-16,1-1 0 16,1 7 0-16,7 4-1 15,9-5 0-15,6 6 0 16,8 2 1-16,13 0-1 16,11 5 1-16,-3-5-1 15,6 11 1-15,-1 10-1 16,3 11 1-16,-8 5-1 0,3 8 1 15,-14-8 0-15,-2 5 0 16,-5 1 1-16,-3-9 1 16,-6-5 0-16,1-7 1 15,0-4-1-15,2 1 1 16,3-16-1-16,8-9 1 16,5-4-2-16,11-9 1 15,5-4-2-15,5-6 0 0,-2 5 0 16,2 8 0-16,-5 11-1 15,-5 18 1-15,-6 6-1 16,-4 10 1-16,-7 0 0 16,-7 11 0-16,0-9-1 15,-2 1 1-15,-6-5 0 16,5-3 1-16,-2-8-1 16,-3 0 0-16,0-8-8 15,-8-6 1-15,2-2-13 16,-4 0 0-16,-11-7-4 15,-3-9 0-15,-5-13 0 16,5-8 0-16</inkml:trace>
  <inkml:trace contextRef="#ctx0" brushRef="#br0" timeOffset="3895.1442">22169 820 47 0,'-10'-16'23'0,"7"8"-36"0,3 8 53 16,0 0-46-16,3-5 1 15,-3 5-19-15,2 5 1 16</inkml:trace>
  <inkml:trace contextRef="#ctx0" brushRef="#br0" timeOffset="4567.0108">18936 1625 13 0,'-37'15'6'0,"13"-12"11"0,22-3-6 0,-6 0-8 16,0 0 1-16,5-3 2 15,1 3 0-15,4-8-8 16,1 8 1-16,21-7 5 16,10-1 0-16,8 8-2 15,9 8 0-15,10-1-1 16,10 1 0-16,22 8 0 15,15 0 1-15,3 5 0 16,27-5 0-16,10-3 1 16,19-5 0-16,15 3 1 15,3-6 0-15,14 6-1 16,-3-1 1-16,7-7-1 16,-7 5 1-16,0-3-1 15,-11 3 0-15,-18-5 0 16,-3 2 0-16,-19-5 0 15,-2 0 0-15,-29 0 0 16,-11-5 0-16,-13 2 0 16,-13-2 1-16,-16 2-10 0,-16 3 0 15,-16 3-12-15,-11 2 0 16</inkml:trace>
  <inkml:trace contextRef="#ctx0" brushRef="#br0" timeOffset="12045.1308">23850 2704 31 0,'-14'-5'15'0,"14"-3"-15"15,0 0 16-15,-2 0-16 16,-4 5 0-16,1-5 1 31,-8-2 1-31,0-1-2 16,-9 3 0-16,-1-5 1 16,-6 0 0-16,-14 0-1 0,1 5 1 15,0 2-1-15,-11-7 1 16,-6 5-1-16,-9 6 1 15,-12-4-1-15,1 1 1 16,-14 5-1-16,-10 0 1 16,-8 3-1-16,-5 2 0 15,-9 0-1-15,-12 0 1 16,2 3-1-16,-16 0 0 16,0 8 0-16,-8-3 1 0,1 3 0 15,-1 0 0-15,0 0 1 16,8-3 0-16,3-5 0 15,13-2 1-15,19-1 0 16,-3 0 0-16,13-2-1 16,16 2 1-16,3 0-1 15,15 3 1-15,19 8 0 16,-2 0 0-16,7 5-1 16,3 0 0-16,5 11-1 15,3 5 1-15,3 11-1 16,7 10 1-16,-2 13-1 15,8 1 0-15,0 10 0 16,2 18 1-16,6 6 0 16,-3 8 0-16,3 10 0 15,-3 11 0-15,3 8-1 16,2 11 0-16,-2 7 0 16,3-2 1-16,2 7-1 0,-3-7 0 15,3 5 0-15,6 3 1 16,2-3-1-16,-8 3 0 15,8 7 1-15,0-4 0 16,0 7-1-16,-8 3 0 16,0-13 0-16,5 7 0 15,-5-5 1-15,3-4 0 16,2-1-1-16,1-11 0 16,2-7 1-16,0-6 1 0,2-11-1 15,3-2 1-15,6-15-1 16,2-7 0-16,3-9 0 15,-3-9 0-15,9-2-1 16,-7-9 1-16,9-7-2 16,5-11 1-16,0-5 0 15,9-8 0-15,-7-5 0 16,14-6 0-16,3-5-1 16,13 1 1-16,10-7 0 15,6-2 0-15,-8-5 0 16,13-2 0-16,8 4 0 15,13-5 1-15,-5 1-1 16,10-4 0-16,14-2 1 16,2 0 0-16,3-5-1 15,3 2 0-15,8 0 0 16,-14 3 0-16,0 0 0 16,11 3 1-16,-8 2-1 15,-13-2 0-15,8-4 0 0,2 1 0 16,-5-2 0-16,-8-4 1 15,0-2-1-15,-5-2 0 16,3 2 0-16,-11-6 1 16,-14-2-1-16,1 1 0 15,-11-1 0-15,-5-8 1 16,-6 2-1-16,-10 1 1 16,-5-5 0-16,-3-6 0 0,-8-3 0 15,2 1 1-15,-7-11-1 16,0-8 0-16,-6-3 0 15,-2-7 1-15,-11-3-2 16,1-6 1-16,-4-5-1 16,4-5 0-16,-4 0 0 15,1-8 0-15,-3-5 0 16,0-3 0-16,5-3 0 16,-5-5 1-16,2 0-1 15,1 1 0-15,7-9 0 16,-2-3 0-16,0 3 0 15,3-5 1-15,-1 0-1 16,1 0 0-16,-3-3 0 16,2 3 0-16,-2-8 0 15,-5 5 0-15,2 3 0 16,-5-3 1-16,0 3-1 16,2 3 0-16,-2-3 0 15,5 0 0-15,3 7 0 0,3-4 0 16,-3 5 0-16,-3-3 0 15,3 3-1-15,-8 5 1 16,5-3 0-16,-5 9 1 16,2-6-1-16,1 5 0 15,0 3 0-15,-3-5 0 16,-3 8 0-16,0-6 0 16,0 3 0-16,-5 11 0 15,0-1 0-15,-5 4 1 0,0 1-1 16,0 1 1-16,-3 0-1 15,-3 3 1-15,3 5-1 16,-2 2 1-16,2-2-2 16,-3 5 1-16,-2 0 0 15,2 3 1-15,-5-5-1 16,3 10 0-16,3-5 0 16,-4 7 0-16,1 1 0 15,-3-3 0-15,3 5 0 16,-6 3 0-16,-2 6 0 15,-8 2 1-15,-5 5-1 16,2 3 1-16,3 0 0 16,-5 5 0-16,-1 3 0 15,-2 2 0-15,3-2 0 16,-3 8 1-16,2 2-2 16,-2-5 1-16,3 3 0 15,-6 5 0-15,8 3-1 16,-2 2 1-16,5-2-2 0,2 5 0 15,4 0-6-15,-1 0 1 16,3 0-11-16,-1-8 0 16,1 5-2-16,3-34 1 15</inkml:trace>
  <inkml:trace contextRef="#ctx0" brushRef="#br0" timeOffset="13203.1736">23675 1595 26 0,'0'-5'13'0,"10"2"-10"16,-7 3 13-1,2-7-17 1,3-7 1-16,0 1 0 16,-2 3 1-16,-4-6 1 15,4 2 0-15,-6 1 0 16,-6-3 1-16,1-2 1 16,-6 5 0-16,-2-3 0 15,-5 0 1-15,-6 5-2 16,-3 3 0-16,-2 6-1 15,0-4 0-15,-8 12-1 0,-3 2 0 16,-2 5 0-16,0-5 1 16,-1 0-1-16,4 8 1 15,2-3-1-15,2 11 1 16,1-9-1-16,13 7 1 0,5-6-1 16,0 2 0-16,13 8 0 15,3-2 0-15,3 5 0 16,15 1 0-16,4-7-1 15,12 9 1-15,6-3-1 16,7 0 1-16,1-5-2 16,5 5 1-16,0-10 0 15,-3-1 0-15,-2 1 0 16,-6 2 0-16,-2 0 0 16,-6 3 0-16,1 0 0 15,-9-6 1-15,-5 6-1 16,-8 0 1-16,-7-3 0 15,-6 5 1-15,-8 1-2 16,-3-9 1-16,-10 1 0 16,-3-3 0-16,-10 0-1 15,-1-6 1-15,-2 1 0 16,0-1 0-16,-5-2-1 16,-3-2 1-16,-3-6 0 0,3 2 0 15,3 4 0-15,5-6 1 16,0 0 0-16,3 0 1 15,7 2-2-15,6-2 1 16,8 0-3-16,7 0 1 16,6 0-15-16,6-2 0 15,-4-6-3-15,-4-6 0 16</inkml:trace>
  <inkml:trace contextRef="#ctx0" brushRef="#br0" timeOffset="23733.5207">23103 3180 28 0,'-5'-5'14'0,"2"-8"-14"16,3 5 15-16,0 5-15 16,-2-2 0-16,-1-3 0 15,1 0 0-15,-4-3 0 16,-2-2 0-16,0 3 1 16,0-4 0-16,-5 4 1 0,3-3 0 15,-17 2 0-15,-5 0 1 16,1 3-1-16,-12 1 1 15,-7 4-1-15,-3-5 1 16,0 3-2-16,-2-1 0 16,-4 1-1-16,-4-3 1 15,-3-5-1-15,0 5 1 16,-6-5-1-16,6 2 0 0,0 3 0 16,-3-2 1-16,8 2 0 15,-13 5 0-15,-3-2-1 16,3 10 1-16,6-2-1 15,-9 2 1-15,3 3-1 16,-8 3 0-16,5 2 0 16,-2 0 1-16,18 0-1 15,-3 6 0-15,1 2 0 16,7 0 1-16,3 3-1 16,8 0 1-16,0-1-1 15,0 1 1-15,6 5 0 16,-4 6 0-16,4-6-1 15,-4 5 1-15,12 1-1 16,1 2 1-16,-1 5-1 16,2 6 1-16,0-1 0 15,5 4 0-15,3-1 0 16,-1-3 1-16,4 6-1 16,5 3 1-16,2 7-1 0,-2 1 1 15,5-1-2-15,0 9 1 16,-5-9-1-16,5 6 1 15,0 0 0-15,0 5 0 16,8-2 0-16,0-4 0 16,0-2 0-16,16-5 0 15,0 0 0-15,7-3 1 16,4-5-1-16,-1-2 1 16,9-6-1-16,10-6 1 0,16-4 0 15,-3-6 0-15,5-5-1 16,-4-9 1-16,4-4-1 15,3-8 0-15,3-3-1 16,5-8 1-16,-8-3-1 16,8-2 0-16,-10 0 0 15,2-6 1-15,8 1-1 16,3-4 0-16,-1 1 0 16,-1 3 1-16,-7-1-1 15,-2 1 0-15,3 2-1 16,8-5 1-16,-3 5 0 15,8-3 0-15,-8 1 0 16,0 2 0-16,6 3-1 16,-9-1 1-16,-7 1 0 15,-4 3 0-15,-1 2 0 16,-4-3 1-16,-7 1-1 16,-8-4 0-16,-1-2 0 0,4-5 1 15,2-5 0-15,-3-3 1 16,3-3-1-16,0-5 0 15,-3 0 0-15,-7-3 0 16,2-2 0-16,-6-1 0 16,1-4-1-16,0-1 1 15,-8-5-1-15,-1-2 1 16,-1 4-1-16,-4-7 1 16,-5-3-1-16,-2 1 0 0,-6-9 0 15,-2-3 1-15,-3 6-1 16,-3 5 0-16,-2 3 0 15,-3-3 1-15,0 8-1 16,-10 3 1-16,-1 2-1 16,1 1 1-16,-14 2-1 15,-5 5 0-15,-3 8 0 16,-2 9 0-16,5 1-1 16,2 7 1-16,6 4-11 15,0 6 0-15,-5 10-8 16,-1 0 0-16</inkml:trace>
  <inkml:trace contextRef="#ctx0" brushRef="#br0" timeOffset="25741.6799">21863 5334 36 0,'-14'-16'18'0,"12"-10"-16"16,2 18 19-16,-6-3-21 16,-2 1 0-16,0-1 0 15,1 0 0-15,-15 3-1 16,-1 1 1-16,-9-1 0 16,-3 2 0-16,-4 1 0 15,-14 0 0-15,-5 5 0 16,-3 5 0-16,-8-2 0 15,8-3 1-15,-8 2-1 0,-5 1 1 16,5 0 0-16,-2 2 0 16,7 3 0-16,-2 0 0 15,13 5 0-15,8-2 1 16,0 2-1-16,8 0 0 16,-2 3 0-16,4 2 0 15,4 9 0-15,-1 2 0 16,3 5 0-16,-3 3 0 15,3 6 0-15,0 2 0 0,5 5 0 16,-5 3 0-16,5 8 0 16,3 8 1-16,-3-1-1 15,0 4 1-15,3 5 0 16,0 7 0-16,0 1 0 16,5 0 0-16,-3 2-1 15,6 3 1-15,-3 2-1 16,3-2 0-16,5-2-1 15,0-4 0-15,8-4 0 16,0-4 0-16,0-4 0 16,0 7 0-16,13-7 0 15,-5-1 0-15,8 3 0 16,5-18 0-16,6-1-1 16,15-4 1-16,-5-9 0 15,8-2 1-15,16-11-1 16,-8-8 1-16,10-8-1 0,12-10 0 15,7-6 1-15,8-7 0 0,-16-4-1 16,2-7 1-16,6-5-1 16,-5-11 1-16,5-3-1 15,0-10 1-15,-8-6-1 16,-5 1 0-16,8-14 1 16,-3 0 0-16,-5-5-1 15,-3 2 1-15,-5-2-1 16,-1 6 1-16,-9-7-1 15,-4-1 1-15,6 2-1 16,-8-3 0 0,16-45 0-1,-19 14 0-15,-5 2 0 16,-10 11 1-16,-6 2-1 16,-13 11 1-16,0 0-1 15,-3 5 0-15,-10 1 1 16,-3 1 0-16,-3 12-1 15,-10-1 0-15,-3 4 0 0,-2 9 1 16,2 9 1-16,0 10 1 16,-5 6-1-16,-2 2 0 15,4 5 0-15,1 4 0 0,-1-1-1 16,3 5 1-16,8 3-5 16,3 6 1-16,3 2-12 15,10 0 1-15,10-8-6 16,3-8 1-16</inkml:trace>
  <inkml:trace contextRef="#ctx0" brushRef="#br0" timeOffset="27022.9465">23286 4768 29 0,'-16'-6'14'0,"0"-4"-13"16,14 7 16-16,-4-7-15 15,-2-4 0-15,0 4 0 16,0-6 1-16,-2 0-3 15,2 0 0-15,-5 0 2 16,-1 3 1-16,-4 0-1 16,-3 2 0-16,-3 6-1 15,-2 2 1-15,-4 6-1 16,-7 5 1-16,-5 5-1 0,2 6 1 16,-2-1 0-16,-6 6 0 15,3 8-1-15,-2 5 1 16,2 5 0-16,8 8 0 15,2 1 0-15,4 2 1 16,-6 7-1-16,7-4 1 16,-1 2-1-16,7 6 1 15,3 2-1-15,10 0 0 16,6-2-1-16,2 2 0 16,6 0 0-16,7-3 1 0,1-2-1 15,0 0 0-15,7 3-1 16,6-9 1-16,8-5 0 15,2-2 0-15,8 0-1 16,1-6 1-16,-4-5-1 16,6 0 0-16,6-3 0 15,-12 1 1-15,1-6-1 16,-3-5 1-16,5 5-1 16,3-3 0-16,3-7 0 15,0-6 1-15,2-2-1 16,8-11 1-16,-2-6-1 15,-3-7 1-15,0-5 0 16,5-6 0-16,-3 3-1 16,-2-6 1-16,0-5-1 15,5 1 0-15,-5 2 1 16,-8-6 0-16,-5-2 0 16,-6-10 0-16,-2 4 0 0,3-2 0 15,-4-2 0-15,-2 4 0 16,3-2-1-16,-3-2 0 15,0 2 0-15,-2 0 1 16,-6-6-1-16,-3 4 0 16,-7-3 0-16,2-3 1 15,-10 8-1-15,-3-3 0 16,-3-5 0-16,-2 3 1 16,-8 2-1-16,2-5 1 0,-5 0-1 15,-2 3 0-15,-6-3 0 16,-2 8 1-16,-4 8-1 15,-9 3 0-15,-6-1 0 16,-6 6 0-16,-1 0 0 16,-1 3 1-16,0 5-1 15,5-1 0-15,3 6 0 16,5 3 1-16,1 0-1 16,2 5 0-16,-3 5-3 15,6 6 1-15,-1 5-15 16,6 8 1-16,-3-8-3 15,-5-13 0-15</inkml:trace>
  <inkml:trace contextRef="#ctx0" brushRef="#br0" timeOffset="30284.3492">23818 6879 36 0,'-11'-10'18'0,"11"-12"-18"0,3 14 18 0,5-2-19 16,0-3 1-16,2-1 0 15,6 1 0-15,-3-3 0 16,-2-5 0-16,-6 3 0 15,-2-4 1-15,-6 7 0 16,-5-1 1-16,-5-5 0 16,0-1 1-16,-8 1 0 15,0 0 1-15,-3 0-2 16,-3 2 1-16,-2 1-1 16,-11 5 0-16,1 2-2 15,-4 6 1-15,-9-3-1 16,-7 5 0-16,-4 3 1 15,-1 11 0-15,-4-3 0 16,1 5 1-16,4 3 0 16,-1 0 0-16,1-3 0 0,-1 3 0 15,4 5-1-15,-7 3 1 16,7 2-1-16,7 3 0 16,8 8 0-16,5 3 1 15,-2 0 0-15,13-1 0 16,5 6-1-16,0-2 0 15,3 2-1-15,0 8 1 16,2-6-1-16,-2 1 1 16,-3-1-1-16,3 1 0 0,0-3 1 15,-6 0 0-15,-2 0 0 16,-5 0 0-16,-9-8 0 16,4-5 1-16,-1 0-1 15,-5-1 0-15,-8-4-1 16,0-1 1-16,-8-2-1 15,-5-3 1-15,5-2-1 16,1-3 0-16,-7-3 0 16,-1 3 0-16,-6 2-1 15,-3 1 1-15,8-3 0 16,3 7 1-16,10-4-2 16,-10-1 1-16,8 4 0 15,-3-4 0-15,8 1 0 16,6 5 0-16,-4-1-1 15,6 4 1-15,6-3-1 16,4 2 1-16,11 6-1 16,1 0 0-16,9-1 0 15,12-2 1-15,10 8-1 0,8-2 0 16,5-1 0-16,10 1 1 16,6-1 0-16,11-5 0 15,-3 3-1-15,0-6 1 16,8-2 0-16,5-5 0 15,11-3 0-15,0-1 0 16,5-4 0-16,-5-3 1 16,13-3-1-16,5 1 1 15,-2-1-1-15,-1 0 0 0,-12-2 0 16,-1-3 1-16,3 0-1 16,3 0 0-16,-3 2 0 15,3-2 0-15,-6 3 0 16,-15 0 1-16,5-1-1 15,2 4 0-15,-2 2 0 16,-5 0 0-16,2-1 0 16,-5 1 1-16,2 0-1 15,1-2 0-15,-14-4 0 16,6-4 0-16,-3-6 0 16,0 0 0-16,2 0 0 15,-2 0 1-15,0-11-1 16,0 1 0-16,3-3 0 15,-3-3 1-15,3 0-1 0,-14 0 1 16,-5-2-1-16,3-3 1 16,-6-3-1-16,-2 5 0 15,3-4 0-15,-1 2 1 16,3-3-1-16,3 0 0 16,-3 3 0-16,-5 0 0 15,-3 0 0-15,0 0 0 16,-5-3 1-16,2 3 0 15,6-3 0-15,-3-2 0 0,3-3 0 16,3-3 1-16,-1 3-1 16,-2-5 0-16,-3 2-1 15,-8 3 1-15,1 0-1 16,-4-3 1-16,-2 0-1 16,-3 3 1-16,1-2-1 15,2-4 1-15,-3-2-1 16,3 0 1-16,2-2-1 15,-2 2 1-15,0-5 0 16,0 2 0-16,-2-5-1 16,-4 3 1-16,1-8-1 15,-3 5 1-15,0-3-1 16,0 0 1-16,0 6-1 16,-3 3 1-16,-2-1-1 15,-6 3 0-15,-2 5-1 16,-11 6 0-16,-13 5-11 15,3 5 0-15,-8 11-8 16,-3-6 1-16</inkml:trace>
  <inkml:trace contextRef="#ctx0" brushRef="#br0" timeOffset="64644.9985">19153 9342 23 0,'-13'-8'11'0,"-14"8"1"0,22 0 11 15,-3 0-19-15,-5 0 0 16,-3 3 5-16,0 0 0 16,-5-1-9-16,3 4 0 0,-1-4 7 31,6 4 1-31,0-4-3 0,5 1 1 0,5-3-1 15,8 0 0-15,11 0-2 16,3 0 1-16,15-3-1 16,11 3 0-16,-3-2-1 15,3-1 1-15,0 0-1 16,8-2 0-16,-8 2-1 16,0 1 0-16,-5-4 0 15,-6 4 0-15,-2-3 0 16,-5-1 0-16,-14-2 0 0,0 3 0 15,-13 0-1-15,0-1 1 16,-21 4-1-16,-8-1 1 16,-6 1-1-16,6 2 0 15,-8 0-1-15,-8 0 1 16,0-3-1-16,-2 3 1 16,4 0-1-16,4 0 0 15,7 3 0-15,3-1 1 16,5 1-1-16,0-1 1 15,8 1-1-15,8 0 1 16,6-1-1-16,2-2 0 0,10 0 0 16,11 0 1-16,16 0-1 15,8 0 1-15,0 0 0 16,0-2 0-16,11 2 0 16,-3-3 0-16,-3 0 0 15,-2 1 0-15,-3 2 0 16,-8 0 1-16,-5 0-1 15,-17 0 1 1,-1 0 0-16,-14 0 0 16,-3 0-1-16,-13 0 1 0,-5 0-1 15,-6 2 1-15,-4-2-1 16,-4 3 0-16,6 0 0 16,5-1 0-16,6 1 0 15,5-3 0-15,-1 0-4 16,7 0 1-16,4 0-13 15,6 3 0-15,7-3-4 16,6-6 1-16</inkml:trace>
  <inkml:trace contextRef="#ctx0" brushRef="#br0" timeOffset="68935.6711">19958 9485 35 0,'-14'3'17'0,"-2"5"-5"0,14-5 18 0,-1-1-26 15,0 1 0-15,3-1 2 16,-5 4 0-16,5-4-7 16,5 1 0-16,3-3 6 15,6-5 0-15,2-3-2 16,-1-5 0-16,7 2-1 16,-4-5 1-16,9-5-2 15,-4-3 1-15,-7-2-1 16,-3 2 0-16,3-5 0 15,-13 0 0-15,-3 0 0 16,-3-6 1-16,-2 9-2 16,-6 5 1-16,4-1-1 0,-12 7 1 15,8 4-1-15,-10 3 0 16,0 8-1-16,3 8 1 16,-1 13 0-16,8 6 1 15,-2 4 0-15,11 14 0 16,2-8 0-16,10 0 1 15,3 0-1-15,9-5 1 16,1-5 0-16,6-9 0 16,9-5-1-16,-15-7 1 15,6-9-1-15,3-8 1 16,-3 3-1-16,0-5 1 0,-2-5-2 16,-1-3 1-16,-10-3 0 15,-5 3 0-15,2-1-1 16,-8 4 1-16,-5 2-1 15,0 3 0-15,-5 5-1 16,0 5 1-16,5 9-1 16,-3 4 0-16,3 14 0 15,0 0 0-15,3 7 0 16,7 7 0-16,6-4 0 16,8-5 1-16,-3-3 0 15,3 1 1-15,0-11 0 16,5-8 0-16,0-3 1 15,3-8 0-15,5-5-1 16,-16-7 1-16,3-9-1 16,-3 5 0-16,-5-5-1 15,0-5 1-15,-8 3-1 0,0 2 1 16,-3 3-1-16,-5 5 1 16,0 3-1-16,0 5 0 15,0 5-1-15,0 6 0 16,0 2 0-16,-5 6 0 15,10 2 0-15,-3 0 0 16,14-2 0-16,11-1 1 16,5-2 0-16,5-5 0 15,0-3 0-15,0-5 0 16,2-3 0-16,-2-3 1 0,-7-2-1 16,-1 0 1-16,-14-1-1 15,1-1 1-15,-13-1 0 16,-3-3 0-16,-3 1-1 15,-10-4 1-15,5 7-1 16,0 4 0-16,-5 3-1 16,2 8 1-16,4 5-1 15,-1 3 0-15,2 6 0 16,-2 1 0-16,8 4 0 16,8-3 1-16,6 0-1 15,1-3 1-15,1 0 0 16,0 0 0-16,5-5 0 15,-5-2 1-15,-3-1-1 16,3 3 0-16,-8-6 0 16,5 4 1-16,-10-4-1 15,2 4 0-15,-2-1 0 16,2 3 0-16,-2-3 0 0,-3 1 0 16,5-1-1-16,-5-3 1 15,0-2 0-15,8-5 1 16,8-5-1-16,0-4 0 15,-3 1 0-15,3 0 0 16,-3 0 0-16,-2 5 0 16,-3 2-1-16,5 9 1 15,-8 5-1-15,-2 8 1 16,5-3-1-16,5-2 1 16,0-3-1-16,6-3 1 0,2 0 0 15,3-2 1-15,-3-6-1 16,3-5 1-16,-3-2 0 15,3-6 0-15,-3-3-1 16,3 1 1-16,-11-3-1 16,3-3 1-16,-8 3-1 15,5-3 0-15,-10 5-1 16,5 6 1-16,-8 13-1 16,0 8 1-16,0 8-1 15,8 10 0-15,-8 11 0 16,0 8 0-16,0 6 0 15,0 15 0-15,5 3 1 16,-2-1 0-16,-3-4 1 16,-3-14 0-16,-10-2-1 15,5-3 1-15,-13-8 0 16,5-5 1-16,-3-6-1 0,-10-7 1 16,0-6-1-16,0-11 0 15,-3-7 0-15,11-3 0 16,-3-8-1-16,11-8 0 15,10 1-1-15,6-4 1 16,10-2-1-16,16-8 0 16,11-3 0-16,5 3 0 15,5-5 0-15,6-3 0 16,5 8-1-16,-3-3 1 16,-11 1 0-16,-10 7 0 0,-7 5 0 15,-7 4 1-15,-7 4 0 16,-10 3 0-16,-6 6 0 15,-6 2 0-15,-4 5 0 16,-12 3 1-16,1 5-1 16,3 11 0-16,2-3-1 15,3-2 1-15,7 10 0 16,14 3 0-16,11-3 1 16,5 0 0-16,5-5 0 15,3-3 0-15,-1-2 0 16,12-8 1-1,-6-6-1-15,-11-8 0 16,-5 1-1-16,0-6 1 16,-5 5-1-16,-8 1 1 15,0-6-1-15,-8 3 0 16,-8-3 0-16,-5 0 1 16,-3 0-1-16,0 0 0 15,8 0-1-15,6 0 1 16,4 3-1-16,6 3 1 0,8-1-1 15,5 3 1-15,-5 5-1 16,5 6 0-16,3 5 0 16,-3 13 0-1,1 22 0 1,-7-1 1-16,-4-2 0 16,-3-11 0-16,-3-6 1 15,-2-4 0-15,-1-3 0 16,1-8 0-16,5-8 0 15,0-8 0-15,5-5-1 16,3-9 1-16,0 7-1 16,-3 1 0-16,3 4-1 15,0 2 1-15,-3 10-1 16,6 9 0-16,-6 2 0 16,3 3 0-16,10-3 1 0,9 1 0 15,-9-9 0-15,3-8 1 16,3-10-1-16,0-3 1 15,2 0-1-15,1 0 1 16,-6-7-1-16,-6-4 1 16,-4-2-1-16,-8 3 1 15,-6-4-1-15,-10 1 1 16,-1 3-1-16,-12 2 0 16,-3 14-1-16,7 10 1 15,-9 10 0-15,4 9 0 16,3 4 0-16,11 7 0 0,0-7 2 15,12 4 0-15,9-3 0 16,11-6 0-16,5-2 0 16,13-5 0-16,0-6-10 15,5-2 0-15,3-1-13 16,2-4 1-16</inkml:trace>
  <inkml:trace contextRef="#ctx0" brushRef="#br0" timeOffset="69513.7868">20077 10205 49 0,'-22'-8'24'0,"9"8"-9"16,13 5 20-16,5 6-32 16,3 7 1-16,0 12 3 15,0-1 1-15,6 0-9 16,-7 2 0-16,9-1 5 16,-8-4 1-16,0-7-2 15,-3-6 0-15,3-8-7 16,3-13 1-16,-3-5-9 0,5-8 0 15,-5-14-8-15,0-2 0 16</inkml:trace>
  <inkml:trace contextRef="#ctx0" brushRef="#br0" timeOffset="69654.4063">20198 9980 43 0,'-8'-29'21'0,"-21"24"-9"0,21 5 31 16,0 0-39-16,0 2 0 15,-5 1 0-15,5 0 1 16,0-3-10-16,3-3 1 15,10 0-6-15,3-2 0 0,8 0-7 16,13-3 1-16</inkml:trace>
  <inkml:trace contextRef="#ctx0" brushRef="#br0" timeOffset="69966.9642">20325 9975 46 0,'-13'58'23'0,"-3"11"-21"15,16-48 39-15,-5 3-40 16,-3 0 1-16,5-1-1 15,-5-4 1-15,6-6-2 16,-1-5 0-16,3-5 1 16,3-9 0-16,-1-7-1 15,6-8 1-15,8-8-1 16,8 0 0-16,0-3-1 16,2 3 0-16,1 8 0 15,-1 8 0-15,-2 10 2 16,-3 8 1-16,3 6 3 15,-6 5 0-15,1 7 0 0,-8 1 1 16,-3-3 1-16,5-5 0 16,-5-2-3-16,-3-4 1 15,3-5-13-15,0-2 0 16,8-3-11-16,-8-5 0 16,29-11-2-16,-6 3 0 15</inkml:trace>
  <inkml:trace contextRef="#ctx0" brushRef="#br0" timeOffset="70763.7933">21323 10300 48 0,'-24'11'24'0,"13"5"-25"15,11-16 47-15,8-3-43 16,0-2 0-16,8-6 1 15,0-5 1-15,5-8-7 0,-2 1 1 16,2-6 4-16,0-3 1 16,-8 0-2-16,-2 0 0 15,-11 1-1-15,0 4 0 16,-3 6 0-16,-15 2 1 16,-1 14-1-16,-10 10 0 15,5 11 1-15,-2 11 1 16,7 7 1-16,3 6 0 15,3 2 0-15,13-2 0 16,3-8-1-16,18-3 0 16,0-11-3-16,11-2 1 0,18-11-7 15,-2-13 1-15,5-10-5 16,8-11 1-16,2-6-2 16,-7-2 0-16,-11-2 1 15,-3 2 1-15,-16 5 6 16,-4 8 0-16,-9 8 6 15,-11 14 0-15,-10 7 3 16,-5 11 1-16,-11 13 0 16,-5 3 0-16,6 5-1 15,-1 0 1-15,3-6-6 16,5-1 1-16,2-7-8 16,4-7 1-16,-3-10-8 15,13-14 0-15,0-6-6 16,8-9 1-16,-1-9 1 15,1-5 0-15,-2-6 12 16,60 49 5 0,-124-62 8-16,63 22 0 15,-2 15 9-15,-3 14 0 16,8 10 2-16,-1 8 0 16,1 9-10-16,6 1 0 15,9 1-13-15,7-3 1 16,7 1-14-16,8-7 0 15,2-1-2-15,11-4 0 16</inkml:trace>
  <inkml:trace contextRef="#ctx0" brushRef="#br0" timeOffset="71316.2881">22286 10332 28 0,'-24'-5'14'0,"11"-6"-8"15,10 6 24-15,-2-3-28 16,2-3 1-16,-2-2 1 16,-3-3 1-16,5 3-6 15,-7 0 0-15,2-1 4 16,-8 1 1-16,8 3-1 16,-8 2 1-16,3 2-1 15,-6 6 1-15,6 6 0 16,0 2 1-16,-3 2-2 15,8 3 0-15,-2 1-1 16,4-1 1-16,6-2-1 0,0-6 0 16,6 0-1-1,4-5 1-15,6-3-2 0,5 1 1 16,3 4-1-16,-3 4 1 16,3 7-1-16,2 3 1 15,-2-3-2-15,0 0 0 16,0-2-7-16,5-3 0 0,5-8-5 0,1-5 0 15,-1-9-3-15,-2-4 1 16,-8-3 2-16,0-6 1 16,-11 1 10-16,-5 2 0 15,0 0 9-15,-8 3 1 16,0 10 3-16,-8 6 0 16,-11 5 0-1,-7 11 0-15,5 5-3 16,-6 5 0-16,9 8-5 15,10 3 1-15,5-6-2 0,11-5 0 16,13-5-4-16,6-5 0 16,2-6-7-16,8-10 0 15,8-9-7-15,0-1 1 16</inkml:trace>
  <inkml:trace contextRef="#ctx0" brushRef="#br0" timeOffset="71535.0715">22889 9951 31 0,'-8'-48'15'0,"19"-23"-2"0,-11 58 19 16,0 2-27-16,-3 3 1 16,-2 8 3-16,0 11 0 0,-3 10-11 15,2 8 1-15,-2 11 7 16,0 13 0-16,6 5-3 16,2 3 1-16,2-3-3 15,6-8 1-15,0-8-4 16,0-7 0-16,8-3-5 15,-8-11 0-15,0-8-10 16,-5-2 0-16,-3-11-1 16,0-6 1-16</inkml:trace>
  <inkml:trace contextRef="#ctx0" brushRef="#br0" timeOffset="71706.8993">22638 10070 49 0,'-74'-18'24'0,"74"20"-30"15,8-4 50-15,13-1-43 0,8 0 1 16,11-2-1-16,2 0 1 16,11-1-3-16,-3-2 0 15,3 3-6-15,-3-3 0 16,3-2-8-16,-8 2 1 16</inkml:trace>
  <inkml:trace contextRef="#ctx0" brushRef="#br0" timeOffset="72435.3087">23013 9750 27 0,'-5'-8'13'0,"5"11"1"0,0-3 12 0,0 0-23 16,5 2 1-16,-2 6 3 15,-3 3 0-15,0 10-8 16,-3 3 0-16,-2 10 7 15,5 11 1-15,0 13-1 16,0 3 0-16,8 0-1 16,-3-3 1-16,6-5-1 15,2-13 0-15,3-11-2 16,11-5 1-16,-1-6-2 16,3-15 1-16,3-8-2 15,-6-6 1-15,1-7-1 16,-3-4 0-16,-3 1-1 15,-5 5 0-15,-3 11-1 16,-5 8 1-16,0 5-1 0,-6 5 0 16,4 3 0-16,2 2 1 15,5-2-1-15,0-3 1 16,6-5 0-16,-1-5 1 16,-2-8 0-16,-3-3 0 15,3-6-1-15,-5 7 1 16,2-9-1-16,-5 0 1 15,2 3-2-15,-4 5 1 16,-1 10-1-16,-2 6 0 16,-3 11 0-16,0 10 0 15,0 11 0-15,0 7 0 0,0 11 0 16,0 1 1-16,2-4 0 16,-2 1 0-16,-2-9 1 15,-4-2 0-15,1-8 0 16,-6-8 0-16,-2-5 0 15,-8-5 0-15,-5-6 0 16,-1-2 0-16,-5-9 0 16,1-12 0-16,-1-6-1 15,0-13 1-15,16-8-1 16,8 0 0-16,16-6-1 16,3 1 1-16,29 2-1 15,-6 3 0-15,8 8 0 16,6 8 1-16,2 5 0 15,-2 3 1-15,-6 5 0 16,-10 0 0-16,-8 3-3 16,-11 2 1-16,-13 3-15 15,-11 5 1-15,-5 3-5 16,-29-2 1-16</inkml:trace>
  <inkml:trace contextRef="#ctx0" brushRef="#br0" timeOffset="73196.3951">20164 11271 47 0,'-3'8'23'0,"3"-10"-19"0,11-4 35 0,-1-4-37 16,-7-6 0-16,10-3 2 16,-5-5 1-16,5-7-6 15,3-4 1-15,0 1 4 16,-5 0 1-16,2-1-2 15,-5 1 1-15,0 5-1 16,-3 7 1-16,-5 4-2 16,-5 7 1-16,-3 14-1 15,5 13 0-15,-5 10 1 16,6 14 1-16,-1 10-1 16,-2 6 0-16,5-9 0 15,0-2 0-15,0 0-2 16,5-5 1-16,-2-8-2 15,-3-6 0-15,0-5-6 0,-3-5 0 16,-2-5-5-16,2-6 0 16,-5-5-2-16,-5-2 1 15,2-4 1-15,-10 1 0 16,-11 0 6-16,3-1 1 16,0 1 8-16,0 2 0 15,8 1 3 1,10 2 0-16,3 5 1 0,16 3 1 15,8 3-2-15,13-1 0 16,3 1-9-16,18-3 1 16,14-3-14-16,15-8 0 15,-2-5-4-15,13-15 0 16</inkml:trace>
  <inkml:trace contextRef="#ctx0" brushRef="#br0" timeOffset="75087.8136">21132 11396 42 0,'-8'0'21'0,"16"-11"-24"15,-8 3 38-15,8-5-33 16,0 2 1-16,5-7 1 16,3-6 0-16,-3 0-5 0,-2-5 0 15,-3 3 3-15,-8-4 1 16,-8 7-1-16,0 1 0 15,-5 7-2-15,-11 7 1 16,0 8-1-16,-13 8 0 16,8 2 1-16,5 9 0 15,0 2 0-15,3 3 1 16,13-6 0-16,0-5 1 16,8-2 1-16,11-6 0 0,10-5-1 15,0-2 0-15,3-9-1 16,-11-2 0-16,6 0-1 15,2-1 1-15,-8 1-2 16,-2 5 1-16,2 6-2 16,0 10 1-16,3 13-1 15,-8 5 1-15,8 22 0 16,-3 5 1-16,3 8 0 16,0-1 1-16,-8 1 0 15,-8-5 1-15,-8-6 0 16,-5-5 0-16,2-3-1 15,-5-5 1-15,-10-5-1 16,-6-8 0-16,-5-8-1 16,8-11 0-16,5-10-1 15,0-3 1-15,3-13-2 16,13-16 1-16,8-14-1 0,13-9 1 16,6-9-1-16,7 0 0 15,1 3-1-15,15 5 1 16,-2 11 0-16,2 10 0 15,-2 6 0-15,2 10 0 16,-7 11 0-16,7 10 0 16,-10 8 0-16,2 11 1 15,-10-3 0-15,0 6 0 16,-3 7 0-16,-13-2 1 16,-5 3 0-16,-3-4 1 0,-3-4 0 15,-5-3 1-15,-5-6-2 16,10-4 1-16,-2-9-1 15,10-10 1-15,6-6-2 16,5 1 0-16,5-6 0 16,0-2 0-16,3-1-1 15,0-2 1-15,-3 8-1 16,0 8 1-16,-11 5-1 16,-4 8 1-16,2 10-1 15,-8 3 1-15,0 6-1 16,5 7 1-16,-2 1 0 15,5-3 0 1,5-1 0-16,-3-4 0 0,4-6 0 16,-1-2 1-16,3-6 0 15,-3-8 0-15,-5-4 0 0,0-7 1 16,-6-2-1-16,-2 3 1 16,-8 0-2-16,1-3 1 15,-7-5-1-15,-2 0 1 16,1-6-1-16,1 3 0 15,4 3-1-15,4 0 0 16,6-3 0-16,6 3 1 16,4 0-1-16,12 2 0 15,7 4 0-15,2 4 1 16,-2 6-1-16,3 7 0 0,5 9 0 16,-8 5 1-16,0 5 0 15,-5 8 0-15,-3 3 0 16,-5-3 0-16,-8 5 1 15,-2 1 0-15,-4-6 0 16,3-5 0-16,-5-6 1 16,3-5 0-16,2-10-1 15,-2-11 0-15,2-2 0 16,-2-6 0-16,5-8 0 16,-3-3 0-16,1 1-2 15,1 7 1-15,-4 9-1 16,5 7 0-16,-8 11-1 15,5 8 1-15,3-5 0 16,0-1 0-16,8 3 0 16,8-7 1-16,-3-6 0 15,3 2 1-15,2-10 0 0,-2-7 0 16,-8-7-1-16,5 1 1 16,-5 0-1-16,-3-8 1 15,-2-3-1-15,-3 0 1 16,0 6-2-16,0 7 1 31,-8 22-1-31,0 10 0 16,-3 11 0-16,-2 18 0 15,2 3 0-15,-2 14 1 16,5 12 0-16,-3 1 1 16,3 2-1-16,0-6 1 15,0-7 1-15,3-5 0 0,-3-6 0 16,0-13 0-16,0-8 0 15,0-2 0-15,0-17 0 16,0-10 1-16,0-8-2 16,0-5 0-16,-3-19-1 15,-2-10 1-15,5-11-1 16,-3-16 0-16,-5-2-1 16,3-3 1-16,0 2-1 15,2-2 0-15,6 3-2 16,5 7 1-16,5 6-1 15,8 5 1-15,3 8-1 16,13 13 1-16,-5 14 0 16,-3 13 0-16,3 10 1 15,2 8 1-15,-5 14-1 16,-5 7 1-16,-11 0 2 16,-5 3 1-16,-11 3 0 0,-10-5 0 15,3-6 0-15,-9-3 1 16,-7-5-1-16,-6-5 0 15,3-3-5-15,10-7 0 16,1-4-8-16,7-4 0 16,11-6-10-16,11-3 1 15,12 1-4-15,4-1 0 16,2 3 1-16,3-3 1 16</inkml:trace>
  <inkml:trace contextRef="#ctx0" brushRef="#br0" timeOffset="75181.5631">22775 11218 55 0,'-2'6'27'0,"-33"17"-51"0,25-20 61 0,-9 0-61 16,3-11 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3:01:43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10009 4752 27 0,'0'-13'13'0,"0"7"-3"16,0 6 14-1,0-5-22 1,0 0 0-16,0 0 0 0,0 5 1 16,5-8-4-16,-5 8 0 15,0 2 3-15,0 4 0 16,0-1-1-16,0 0 1 16,0 6 0-16,0 7 1 15,0 1 0-15,-5 2 0 16,5-3-1-16,0 6 1 15,5 3-1-15,11-1 1 16,3 1-2-16,10-4 0 16,8-7 0-16,24 0 0 15,5-5-1-15,0-9 1 16,11-2-1-16,5-8 1 0,8 1 0 16,-5-4 0-16,-11-5-1 15,0 3 1-15,-11 0 0 16,-5-1 0-16,-13 1 0 15,-5 3 1-15,-3-1 0 16,-13 3 0-16,-6 0 1 16,-10-2 1-16,-5 2-2 15,-3-3 1-15,-3 0-1 16,-2 1 0-16,-3-3-9 16,0 2 1-16,8-5-12 15,6 0 1-15</inkml:trace>
  <inkml:trace contextRef="#ctx0" brushRef="#br0" timeOffset="578.1305">11663 4604 37 0,'-13'2'18'0,"-1"-2"-16"15,14 3 18-15,-2 2-20 16,-4 6 1-16,-2 2 1 16,1 8 0-16,-1 3-2 15,5 5 0-15,-8 8 2 16,11-2 0-16,0 4 0 16,8 1 1-16,3 2 0 15,13 1 0-15,7-1 0 16,12 3 1-16,4-11-1 15,14-4 0-15,19-9 0 16,12-11 0-16,1-10-2 16,2-8 1-16,0-2-1 0,3-1 0 15,-10-5 0-15,-12-2 0 16,-15-1-1-16,-5-2 1 16,-11 5 0-16,-8-5 0 15,-11 5 0-15,-10 0 0 16,-8 0 0-16,-8 3 0 15,0 0-3-15,-5-3 1 16,-3 0-13-16,0 3 1 16,0 2-4-16,3 1 1 15</inkml:trace>
  <inkml:trace contextRef="#ctx0" brushRef="#br0" timeOffset="1062.5712">13295 4770 23 0,'-2'-2'11'0,"-9"10"-6"0,8-6 13 16,-2 9-15-16,0 5 0 15,-3 5 2-15,5 8 0 16,1 5-6-16,2 6 0 15,10-3 4-15,9 6 1 16,20-9-2-16,17-5 0 16,21-5-1-16,7-6 0 15,17-10 0-15,7-2 0 16,-7-9 0-16,-3-5 1 0,-3 0-1 16,-10-2 0-16,-14-1 1 15,-13-2 1-15,-13 2 0 16,-8-5 1-16,-13 0-1 15,-16-2 0-15,-10-6-3 16,-14 6 0-16,-8-1-13 16,8 6 0-16</inkml:trace>
  <inkml:trace contextRef="#ctx0" brushRef="#br0" timeOffset="60738.7923">10536 4170 37 0,'-24'10'18'0,"8"1"-10"0,11-11 19 16,5-3-24-16,0 3 1 15,0-5 0-15,8-3 1 16,5-8-6-16,3-5 0 15,0-5 4-15,5-9 1 16,8 1-2-16,-11-1 0 16,4-4 0-16,-1 4 0 0,-5 6 0 15,-8 3 0-15,0-1 0 16,-1 6 0-16,-1 3 0 16,-4 4 0-16,-2 4-1 15,-2 10 1-15,-4 5-1 16,6 16 0-16,-7 14 1 15,7 20 0-15,-3 17 0 16,-2 7 1-16,-1 3 0 16,4 8 1-16,2 0-1 15,-8-5 1-15,2-14-1 16,4-2 0-16,-4-8-1 16,4-8 0-16,-3-8-1 15,2-11 1-15,-2-2-1 16,5-8 0-16,-6-11-4 15,4-8 0-15,2-5-5 0,-6-10 0 16,-2-1-3 0,0-2 1-16,-7-3-1 0,-7 3 0 15,7-1 4-15,-7 6 1 16,-1 6 6-16,-1 2 0 16,0 2 5-16,3 4 0 15,5-4 2-15,8 1 0 16,8 5 1-16,11-5 0 15,18-3-2-15,13-3 1 16,14 3-3-16,2 0 1 16,3 0-3-16,-8 0 1 0,-1 0-5 15,-7-5 0-15,0-1-14 16,8 1 1-16,-8-8-6 16,16-14 0-16</inkml:trace>
  <inkml:trace contextRef="#ctx0" brushRef="#br0" timeOffset="61410.6478">12314 3948 38 0,'-16'0'19'0,"0"0"-12"0,13-3 26 0,3 3-31 16,6-5 0-16,4-3 1 15,1-3 0 1,50 3-3-1,-3 8 0-15,3 5 2 16,-6 6 1-16,-4 8-1 16,-9-1 0-16,-13 9 0 15,-8-1 0-15,-16 0-2 16,-10 4 1-16,-16 1 0 16,-11 4 0-16,-15-1 0 15,-6 3 0-15,2 3 0 16,6-6 0-16,6-7 2 15,12-6 0-15,9-3 0 16,15-4 1-16,6-1-1 0,18 0 1 16,11 3-1-16,10 0 1 15,6 0-2-15,2-3 0 16,-2 0-1-16,-6-2 1 16,-5-6-10-16,-3-5 1 15,6-8-12-15,5-8 1 16,-8-21-2-16,29-13 0 15</inkml:trace>
  <inkml:trace contextRef="#ctx0" brushRef="#br0" timeOffset="62051.3471">13891 3810 36 0,'-29'5'18'0,"10"-7"-16"0,16-1 32 15,3 3-32-15,0 0 0 16,8 0 3-16,8 3 0 16,8 5-6-16,2 5 1 15,11 5 3-15,11 1 1 16,-8-1-2-16,-3 1 1 15,-5 5-2-15,-6 0 0 16,-5-3 0-16,-13 2 0 16,-5 1 1-16,-9 0 0 15,-15 0-1-15,-10-3 1 0,-9-2 0 16,0-1 0-16,3-5-2 16,8-2 1-16,11-3-1 15,12 2 0-15,14 4-1 16,11 2 1-16,10-1-1 15,10 1 1-15,-7 5 0 16,3 1 0-16,-4-1 2 16,-4 3 0-16,-9-3 2 15,-12 3 0-15,-6 5 0 16,-11 5 1-16,-18-2 0 16,-3 0 0-16,-2-6-2 15,-3-5 0-15,8-2-9 16,5-3 1-16,13-8-14 15,22-8 1-15,15-6-3 16,33-10 0-16</inkml:trace>
  <inkml:trace contextRef="#ctx0" brushRef="#br0" timeOffset="62504.4728">15108 4508 34 0,'-8'24'17'0,"-21"16"-18"0,21-29 26 0,-8 4-22 16,0 12 0-16,0-1 2 15,8 6 1-15,11 5-6 16,18 0 0-16,5 0 5 16,25-2 1-16,15 4-1 15,26 4 0-15,-4-9 0 16,20-5 0-16,11 0 0 16,0-10 0-16,-2-6 0 15,-9-5 0-15,-2-3-1 16,-8-2 0-16,-21-6 0 15,-14-5 0-15,-15-2-1 16,-14-4 0-16,-13 1-1 16,-21-8 1-16,-10 0-2 15,-19 0 0-15,-11-6-8 0,-8-4 0 16,3-1-12-16,6-3 0 16,2-7-3-16,2-8 0 15</inkml:trace>
  <inkml:trace contextRef="#ctx0" brushRef="#br0" timeOffset="62854.3206">15941 3794 39 0,'-24'3'19'0,"-15"10"-24"15,28-13 32-15,-10 5-27 16,-11 6 1-16,-8 5 1 16,1 5 1-16,4 0-2 0,9 6 1 15,-1 2 2-15,14 2 1 16,19 9 1-16,20 0 0 16,14-1 0-16,10 1 0 15,11-8-1-15,0-6 0 16,10-7-1-16,3-3 0 15,-5-3-2-15,-8-2 1 16,-6-9-6-16,-10-4 1 16,-13-12-9-16,-8 1 1 15,-8-5-9-15,-11-1 1 16</inkml:trace>
  <inkml:trace contextRef="#ctx0" brushRef="#br0" timeOffset="63026.2528">15960 3791 53 0,'-19'24'26'0,"16"56"-24"16,9-49 45-16,-1 17-44 15,3 16 1-15,-5 2 1 16,-1 2 0-16,4 14-8 16,7-5 0-16,-3-5-6 15,6-4 0-15,11-7-9 16,4-13 1-16</inkml:trace>
  <inkml:trace contextRef="#ctx0" brushRef="#br0" timeOffset="63479.3628">16822 4643 38 0,'-45'6'19'0,"24"7"-16"0,18-8 23 16,-2 3-25-16,0 3 0 15,-3-1 1-15,5 1 1 0,1 2-3 16,4 0 1-16,9 6 2 16,-1-3 0-16,14 2 0 15,16-2 1-15,0 0-2 16,20 0 1-16,17 5-1 15,10 6 0-15,-2 2 0 16,10-6 1-16,11-1-1 16,-3-6 0-16,-7-6 1 15,-9-5 1-15,-2-10-1 16,-1-5 0-16,-12-6 0 16,-9 0 0-16,-15 0 0 15,-11-3 0-15,-11-2-1 16,-10-3 0-16,-16 1-1 15,-16 4 1-15,-7 3-1 16,-7-5 0-16,-1-3-9 16,-9-2 1-16,-2-1-12 15,-3-2 0-15,2-11-1 16,1-4 1-16</inkml:trace>
  <inkml:trace contextRef="#ctx0" brushRef="#br0" timeOffset="63880.3266">17439 3580 39 0,'-16'-13'19'0,"3"-1"-21"0,7 12 35 15,1 2-32-15,-3 2 0 16,-5 6 1-16,0 3 1 15,-3 7-3-15,5 6 0 16,3 8 2-16,16 2 1 16,11 14-1-16,4 2 1 15,17 11-1-15,10-3 1 16,3-2 0-16,3-1 0 16,-3-7 0-16,-8 0 0 0,-11-11 2 15,-10-6 0-15,-13-4-1 16,-14-3 1-16,-16 0 0 15,-18-3 0-15,-13-3-1 16,0-2 1-16,-8-5-3 16,-3-9 1-16,3-7-6 15,-1-6 1-15,14-10-10 16,14-10 1-16,12-14-10 16,11-8 0-16,21-3 0 15,11-5 0-15</inkml:trace>
  <inkml:trace contextRef="#ctx0" brushRef="#br0" timeOffset="64067.8128">17518 3466 53 0,'-13'-3'26'0,"13"11"-31"16,5-5 57-16,14 10-51 16,10 3 1-16,13 11 0 0,16 4 1 15,8-7-13-15,24 0 1 16,11-3-7-16,-6-16 1 15</inkml:trace>
  <inkml:trace contextRef="#ctx0" brushRef="#br0" timeOffset="67926.4325">18849 4567 22 0,'-21'-8'11'0,"15"5"-6"0,6 3 12 0,-2 0-16 16,-1-3 1-16,-5 3 2 16,0 3 0-16,3 0-5 15,0 2 0-15,-6-2 1 16,3-1 1-16,-5 4 0 15,2 2 0-15,-2 0-1 16,3 2 0-16,-1 1 0 16,8 2 1-16,6 0 0 15,10 3 1-15,8 3-1 16,14-4 1-16,23 4-1 16,21 2 1-16,11 0-1 15,21-2 0-15,3-1 0 16,3 1 0-16,-6-3 0 15,-3 0 1-15,-5-6 3 16,-7-2 0-16,-14-3 2 16,0-2 0-16,-19-6 1 15,-5-2 1-15,-10-5-2 16,-11-6 1-16,-8-3-3 0,-13 3 0 16,-3-5-3-16,-10 0 1 15,-6-6-11-15,-21 1 0 16,-5-6-11-16,-8 0 0 15,-8-2-1-15,0-6 1 16</inkml:trace>
  <inkml:trace contextRef="#ctx0" brushRef="#br0" timeOffset="68363.9095">19460 3646 41 0,'-16'-29'20'0,"16"13"-25"16,0 16 39-16,0-5-35 15,0 5 1-15,-2 2-1 16,-4 1 1-16,-7 10 0 15,-3 0 0-15,-10 19-1 16,2 11 1-16,-8 17 0 16,-2 22 0-16,-3 8 0 15,8-2 1-15,10-12 0 16,19-7 0-16,13-13 0 0,3-9 1 16,16-18-1-16,5-10 0 15,5-11 0-15,3-11 0 16,-8-7 2-16,-2 2 0 15,-9-8 1-15,-10-5 0 16,-16-3 1-16,-13 0 0 16,-19 6-1-16,-5 10 0 15,-24 8-2-15,-10 18 1 16,-14 6-17-16,8 18 0 0</inkml:trace>
  <inkml:trace contextRef="#ctx0" brushRef="#br0" timeOffset="71051.0223">10557 5961 19 0,'0'0'9'0,"8"-5"-6"15,-8 5 10-15,2-8-12 16,4 3 1-16,-6-1 1 0,0-2 1 16,0-2-4-16,0-1 1 15,0 1 3-15,-6-4 1 16,4 4-1-16,-3 2 0 15,2 3 0-15,-10-3 0 16,5 2-1-16,-8 1 0 16,3 0 1-16,-11-1 0 15,0 9 0-15,-10 2 0 16,10 6 1-16,0 10 1 0,8 6 0 16,8 2 0-16,11 0-1 15,10 3 1-15,3-3-2 16,0-6 1-16,5-4-2 15,3-6 1-15,-8-5-2 16,5 0 0-16,-8-5-1 16,-2-1 1-16,-6-2-2 15,-2 0 0-15,-3 0-8 16,0 0 0-16,0-2-4 16,-3 2 1-16,3 0-2 15,-5 2 1-15,5 1 0 16,-3 2 1-16,-2 3 9 0,5 0 0 15,0 8 7-15,5 13 0 16,-2 0 4-16,2 16 1 16,3 8 0-16,0 0 0 15,-6-3-2-15,4 1 1 16,-6-17-5-16,0 0 1 16,0-10-3-16,-6-5 0 15,4-6-9-15,2 0 0 16,-8-13-7-16,8-10 0 15,0-9-4-15,-5-7 0 16</inkml:trace>
  <inkml:trace contextRef="#ctx0" brushRef="#br0" timeOffset="71301.0809">10462 6302 38 0,'-3'-5'19'0,"-18"13"-21"0,13-8 32 0,-5 3-29 16,-3 2 1-16,-8 6-1 15,3 2 1-15,-3-3-3 16,0 4 1-16,3-1 1 15,5-5 0-15,8-8-1 16,8-6 0-16,8-1-1 16,11-7 1-16,10 4-1 15,5 4 0-15,1 12 2 16,-1 2 1-16,3 5 0 16,-8 5 1-16,-5-2 0 15,0-3 0-15,-8-2 1 16,-8-6 0-16,-3-2-7 15,-3 0 0-15,-2-3-11 0,-2-6 1 16</inkml:trace>
  <inkml:trace contextRef="#ctx0" brushRef="#br0" timeOffset="71519.8407">10385 6543 14 0,'-24'24'7'0,"3"-6"4"0,13-10-7 16,0 0-1-16,0-5 1 15,-5 0 4-15,5 2 0 16,3 0-8-16,5 3 1 0,13 0 9 16,8 3 0-16,3-1-1 15,5 1 0-15,-8-3-2 16,-5 0 1-16,3-3-2 16,-6-2 0-16,0-6-15 15,-2-5 1-15,10 0-7 16,0-5 0-16</inkml:trace>
  <inkml:trace contextRef="#ctx0" brushRef="#br0" timeOffset="72019.8447">10925 5937 39 0,'-6'11'19'0,"6"-30"-20"0,0 1 25 0,8-1-24 15,-2 1 0-15,-4-6 0 16,-2-5 1-16,6 2 0 16,-4 6 1-16,-2 5 1 15,0-2 1-15,0 7 1 16,0 6 0-16,0 13 1 15,0 10 1-15,5 4 0 16,-2 9 0-16,2 6-1 16,-5 0 0-16,3-5 0 15,2-3 0-15,-5-5-2 16,0-3 1-16,0 3-3 16,-5-5 0-16,5-6-14 15,5-3 0-15,3-2-9 16,13-10 1-16</inkml:trace>
  <inkml:trace contextRef="#ctx0" brushRef="#br0" timeOffset="73387.7994">12457 5940 30 0,'-11'-13'15'0,"-8"-16"-4"0,17 15 9 0,-3 4-19 16,-3-3 0-16,-3-1 1 15,0 4 1-15,-2 2-4 16,3 2 1-16,-6 6 1 15,5 0 0-15,1 14 0 16,10 4 1-16,0 3 0 16,8-5 0-16,5-3 1 15,5-5 1-15,6-5 1 0,0-8 0 16,-3-1 0-16,-2-4 0 16,-9-6 0-16,-5 3 0 15,-5 2-2-15,-2 1 0 16,-3-1-8-16,-3 3 0 0,-3 3-7 15,6 2 1-15,2 3-2 16,3 0 0-16,3 13 1 16,2 9 0-16,-2 9 8 15,10 12 0-15,-5 7 9 16,2 21 0-16,-4 9 3 16,-1-1 0-16,-2 8 0 15,-1-15 1-15,-2-9-2 16,0-7 1-16,-2-8-4 15,2-14 1-15,-3-10-3 16,3-14 1-16,-3-7-3 16,3-6 0-16,0-13-3 15,-2-5 1-15,-4-5-1 16,-4-11 0-16,-3 8-1 16,-1-3 1-16,-2 8 0 0,1 11 1 15,1 13 3-15,1 8 0 16,-5 8 1-16,-4 0 0 15,1 2 0-15,-3 1 0 16,6-1 0-16,2-2 0 16,3-11-1-16,13-5 1 15,13-5-2-15,3-3 1 16,5-5-2-16,8-3 1 16,8 3-1-16,6 5 0 15,-6 3 0-15,2 5 1 0,-4 5-1 16,-4 3 1-16,-9-3 0 15,-14 3 0-15,-6-3 0 16,-4 1 1-16,-4-1-5 16,-7 0 0-16,0 3-2 15,-8 0 1-15,-8 3-1 16,-1 2 0-16,4 0 1 16,2 3 0-16,11-5 6 15,2-4 1-15,11-1 2 16,14-1 1-16,9 0 1 15,4-2 0-15,-1 0 0 16,1-1 0-16,-3 1-2 16,-3 0 1-16,-11-6-2 15,-2-2 0-15,-8-6-7 16,0-5 1-16,-2-2-11 16,-4-4 0-16</inkml:trace>
  <inkml:trace contextRef="#ctx0" brushRef="#br0" timeOffset="73731.5849">12708 5686 42 0,'-5'-3'21'0,"23"3"-23"0,-7 0 28 0,2 3-26 16,-2 0 0-16,2 2 1 15,-3 3 0-15,4 2-1 16,-6 4 0-16,-3 1 2 16,-5 4 1-16,-3-6 1 15,-2 6 0-15,-8 2 1 16,2 0 1-16,-5-2 1 15,8-1 1-15,3-2-2 16,8-3 1-16,5-2-2 16,5-6 0-16,11-8-12 15,10-2 1-15,11-3-13 16,18-10 1-16</inkml:trace>
  <inkml:trace contextRef="#ctx0" brushRef="#br0" timeOffset="74584.0442">14057 5919 21 0,'-29'-16'10'0,"0"18"1"16,24 4-5-16,0 7-5 16,2 0 0-16,3 3 2 15,8-3 0-15,10-2-1 16,9 0 0-16,2-9 4 15,-3-4 0-15,3-6 2 16,-10-8 1-16,-3 0-1 16,-8-8 1-16,-3 3-3 15,-2 5 1-15,-11 0-3 16,-3 3 1-16,-7 0-4 16,-3-1 0-16,-1 1-10 15,6-3 0 1,3 0-7-16,5 3 0 0,6 3 0 15,4 2 0-15,4 2-3 32,2-36 19-32,-1 121 2 15,9-28 0-15,0 10 9 16,0 5 1-16,-5 8 2 16,-1 8 0-16,-2 0-6 15,-3-5 1-15,1-11-4 16,-1-5 1-16,-2-14-2 15,-1-10 0-15,-2-5-3 16,0-16 1-16,0-8-6 16,0-14 1-16,-2-4-5 0,-6-9 0 15,0-18-1-15,-3-2 1 16,-2 2-1-16,2 2 0 16,-4 9 7-16,-4 7 0 15,1 11 5-15,-1 6 1 16,-5 7 0-16,0 11 1 15,-5 5-1-15,0-2 0 16,8-1-2-16,5-2 1 16,3-6-2-16,10-7 1 15,9-8-2-15,9-8 0 16,9-1-1-16,13-1 1 0,6 7-1 16,-6 0 0-16,-3 8-1 15,0 2 1-15,-7 6 1 16,-3 0 0-16,-8-3 0 15,-3 3 0-15,-8-2-3 16,-2-6 1-16,-3 2-7 16,-3-4 0-16,-2 2-2 15,-8 5 1-15</inkml:trace>
  <inkml:trace contextRef="#ctx0" brushRef="#br0" timeOffset="74724.6306">13983 6517 30 0,'-10'23'15'0,"23"22"-8"16,-5-42 27-16,10 5-30 15,6 3 1-15,3 2 0 16,-4-3 1-16,-1-4-8 16,-4-6 1-16,-5-3 0 0,3-5 0 15,-5-13-12-15,5-5 1 16</inkml:trace>
  <inkml:trace contextRef="#ctx0" brushRef="#br0" timeOffset="75130.9257">14258 5384 46 0,'-2'6'23'0,"26"-4"-28"0,-9 3 34 0,4 3-29 16,5 0 0-16,2 3 1 15,-2 0 0-15,2-1-2 16,-7 1 1-16,-8-1 0 16,-6 1 1-16,-8-1 0 15,-5 4 1-15,-8-4-2 16,3 3 1-16,0 1-1 16,8 4 1-16,10 3 0 15,8 3 1-15,0-3 0 16,6 1 0-16,2-1 4 15,-8 0 1-15,-2-3 1 16,-11-2 1-16,-5-2-2 16,-11-4 0-16,-8 3-2 15,-5-5 1-15,-8 0-10 16,5-3 0-16,8-2-16 0,8-6 1 16,14 1-2-16,4-17 1 15</inkml:trace>
  <inkml:trace contextRef="#ctx0" brushRef="#br0" timeOffset="76116.7591">15756 5612 25 0,'-11'-19'12'0,"-5"22"-12"0,14 5 16 15,2 8-12-15,2-3 1 16,6 3 3-16,6 2 0 15,4-2-9-15,3-3 0 16,-5-2 8-16,5-6 1 16,-2-5-2-16,-9-5 1 15,1 0-2-15,-11 5 0 16,-3-11-1-16,-10 3 0 16,0-5-6-16,-6 2 0 0,1 1-3 15,2 5 0-15,8 5-1 16,5 7 1-16,6 9-1 15,5 19 0-15,5 28 4 16,3 19 1-16,-3 11 4 16,1 21 1-16,-4-3 2 15,-5-3 0-15,1-7 1 16,-4-14 1-16,-2-10-1 16,0-14 1-16,-2-12-3 15,-4-17 0-15,4-18-3 16,-1-8 1-16,-2-16-5 15,0-8 1-15,-9-8-6 16,1-5 1-16,-5-5-3 16,-6 2 0-16,-3 3-1 15,4 10 0-15,-1 11 3 16,3 6 1-16,-3 7 4 0,3 8 0 16,-3 8 2-16,0-5 0 15,3 0 1-15,2-3 1 16,9-2-2-16,4-6 1 15,12-5-1-15,4 3 1 16,17-6-2-16,15 1 1 16,11 2-1-16,0 2 1 15,-3 1 0-15,-5 2 1 16,-10 1 0-16,-12 1 1 16,-9 1 1-16,-14 0 1 0,-8-2-1 31,-6 2 1-31,-12-1-1 0,-14 1 0 0,-2 3-1 15,5 5 0-15,5-3-2 16,8 3 1-16,3 0-1 16,8 0 1-16,10-3 0 15,14-8 0-15,18-7-4 16,11-9 0-16,5-10-11 16,13-8 1-16</inkml:trace>
  <inkml:trace contextRef="#ctx0" brushRef="#br0" timeOffset="76476.1289">16206 5397 40 0,'-19'-7'20'0,"-20"38"-23"0,28-15 27 15,3 8-21-15,-3 8 1 16,6 10 3-16,5-8 0 16,11-2-8-16,5 0 0 15,7-6 6-15,4-4 0 0,2-9-3 16,-3-8 0-16,-2-5-8 16,-3-5 0-16,-7 2-4 15,-9-5 1-15,-5-5 0 16,-3 0 1-16,-2 5 4 15,0 3 0-15,-6 10 9 16,6 3 1 0,2 34 4-1,1 8 1-15,2-2-17 16,-3-8 0-16</inkml:trace>
  <inkml:trace contextRef="#ctx0" brushRef="#br0" timeOffset="99660.4048">14306 3125 33 0,'-8'0'16'0,"3"-8"-10"0,5 0 16 0,-3 5-21 16,-2 1 1-16,2 2 3 15,-2 2 0-15,-3 9-4 16,-3 2 0-16,3 11 4 15,-7 10 0-15,4 3 0 16,0 11 1-16,9 0-3 16,10-4 1-16,5-6-2 15,11-7 0-15,10-7-1 16,3-13 1-16,6-9-1 16,4-4 0-16,-5-9-5 15,-4-10 1-15,-4-3-10 16,-10-5 0-16,2-5-3 15,-7-3 0-15</inkml:trace>
  <inkml:trace contextRef="#ctx0" brushRef="#br0" timeOffset="99832.3085">14409 2762 43 0,'-8'-10'21'0,"3"4"-18"0,0 6 39 16,2 3-40-16,-5 5 0 15,3 0 0-15,0 0 1 16,-1 0-12-16,4-3 1 16,2-2-6-16,0-14 1 0</inkml:trace>
  <inkml:trace contextRef="#ctx0" brushRef="#br0" timeOffset="107212.0638">9972 9001 34 0,'-8'3'17'0,"8"-16"-9"16,5 10 18-16,3 0-26 0,0-7 1 15,-5-1 1-15,2 3 1 16,3 0-2-16,-2 0 0 16,-4 0 2-16,-2 3 1 15,0 5 0-15,-2 5 0 16,-12 3-1-16,6 3 0 15,-13 7-1-15,5 4 1 16,0 7-2-16,1-6 1 16,7 9-1-16,8 3 1 15,8 2-1-15,10-3 0 16,9-5-1-16,4-2 1 0,17-1-1 16,18 6 0-16,8-8 0 15,-5-3 1-15,0-3-1 16,10-4 0-16,-7-7 1 15,2-1 0-15,0-6 1 16,-13-3 0-16,-9-2 0 16,-7-6 1-16,-7-2 0 15,-15-3 0-15,-2-2 0 16,-5-6 0-16,0-3-2 16,-8-2 1-16,-3 5-1 15,-2 3 1-15,-6 5-2 16,-2 3 1-16,-3 0-1 15,0 2 1-15,-5 3-6 16,-3 0 1-16,8-2-14 16,-8-1 0-16,8-5-2 15,3-23 1-15</inkml:trace>
  <inkml:trace contextRef="#ctx0" brushRef="#br0" timeOffset="108321.454">11800 8940 31 0,'0'0'15'0,"6"-2"-6"0,2 4 16 16,-6 1-23-16,6 2 0 16,-8 0 2-16,6 1 1 15,-6 2-5-15,-6 5 1 16,4 5 4-16,-12 9 0 15,-2-1-1-15,-5 6 0 16,0 3-1-16,3-1 1 16,4-2-2-16,6-3 0 15,16-3-1-15,8-2 0 16,19-3-1-16,10-8 1 16,18 1 0-16,17-1 0 15,4 0 0-15,14 0 0 0,8-2 1 16,8 0 1-16,-11-6-1 15,-5 0 1-15,-6-5-1 16,-7 0 1-16,-16-5 0 16,-11 0 0-16,-13-1-1 15,-13 1 1-15,-11 0 0 16,-10-3 0-16,-4-3 0 16,-12-2 0-16,-3-3-2 15,-8-5 1-15,0-6-1 16,-2-2 0-16,-3 3-6 15,0-3 0-15,2-3-11 16,6-2 0-16,-3 2-6 16,-5-13 1-16</inkml:trace>
  <inkml:trace contextRef="#ctx0" brushRef="#br0" timeOffset="108899.5581">12189 8572 45 0,'-18'3'22'0,"26"-11"-20"0,-3 0 34 0,8-2-35 16,3-4 1-16,8-12 0 15,0-3 1-15,5-3-4 16,-13-8 1-16,5-2 3 16,-3 5 0-16,-7 5 0 15,0 6 0-15,-6 5 0 16,-5 7 0-16,-3 14-1 16,-2 19 1-16,-3 18-2 15,3 11 1-15,2 15-2 16,-2 19 1-16,5 3 0 15,0 2 0-15,0-10 0 16,0 0 0-16,2-9 0 16,1-9 0-16,0-9 0 15,-3-8 1-15,5-7-5 16,-5-9 1-16,0-7-5 16,-5-11 1-16,2-3-2 15,-7-8 1-15,-9 1 0 0,-7-4 1 16,-9-2 4-16,6 0 1 15,0 3 6-15,10 2 0 16,9 6 2-16,2 2 1 16,26 1 0-16,9-4 0 15,7 4-2-15,9-1 0 16,10 0-3-16,-1 0 1 16,-4-5-14-16,2-2 1 15,1-3-11-15,-12-11 1 16</inkml:trace>
  <inkml:trace contextRef="#ctx0" brushRef="#br0" timeOffset="110555.889">10567 3043 23 0,'-7'-21'11'0,"-9"39"-10"16,13-15 11-16,-2 28-13 15,-3 12 1-15,0 2-11 16,16 8 0-16</inkml:trace>
  <inkml:trace contextRef="#ctx0" brushRef="#br0" timeOffset="114968.1808">19214 6474 37 0,'-3'11'18'0,"11"-14"-13"16,-2-2 19-16,2-3-23 15,2-5 0-15,-5-3 1 16,1-11 1-16,-1 1-2 16,3-3 0-16,-3-3 3 15,-5 0 0-15,0 6-1 16,-13-6 1-16,-3 3-1 16,-8 3 1-16,-7 4-2 15,-4 9 1-15,-5 13-2 0,-7 3 1 16,-1 10-1-16,6 11 1 15,8 2-1-15,7 6 1 16,6 3-1-16,8-9 1 16,13-5 0-16,10-8 1 15,14-10-1-15,8-11 0 16,5 0-1-16,3-2 1 16,7-4-1-16,-5 6 0 15,-4 8-1-15,-7 16 0 0,1 16-1 16,-3 16 1-16,-8 5 0 15,-7 15 0-15,-7-1 1 16,1 1 0-16,-8-2 1 16,-2 1 1-16,-9-9-1 15,-5-5 1-15,-13-8 0 16,3-14 0-16,-3-4-1 16,2-9 0-16,3-12-1 15,8-12 0-15,9-15-1 16,7-16 1-16,7-8-1 15,20-16 0-15,7-2-1 16,-2-6 1-16,10 0-1 16,3 1 1-16,0 7-1 15,-8 5 1-15,-2 11-1 16,-9 11 1-16,-2 7-1 16,-13 14 1-16,-6 13-1 15,0 16 1-15,-5 8-1 0,0 10 1 16,3 1-1-16,-3-9 1 15,5 6 0-15,3-6 1 16,3-10 0-16,2-8 0 16,0-11 0-16,6-5 1 15,7-5-1-15,6-5 0 16,-8-3-1-16,5 5 1 16,-5 5-2-16,7 6 1 15,4 5-1-15,-9 8 1 0,1 0-1 16,-6 2 0-16,-5 6 1 15,-8 0 0-15,-6 0 0 16,-4-3 1-16,-4-2 0 16,4-1 0-16,-9-4 0 15,9-1 0-15,4-8-1 16,11-2 0-16,9-6-1 16,7-2 1-16,2-3 0 15,12-8 0-15,4-10-1 16,-2-6 1-16,-8-2-2 15,0-6 1-15,0 3-1 16,-2 0 0-16,-6-2 0 16,-5 4 1-16,-6 4-1 15,-10 4 1-15,0 12 0 16,-8 7 1-16,0 16-1 16,0 13 0-16,0 8 0 15,-5 19 0-15,2 18 1 0,3 5 0 16,-5 6 1-16,2-5 1 15,-2-11 0-15,0-3 0 16,-3-5 0-16,5-11 0 16,-2-10-3-16,2-8 1 15,3-11-9-15,-8 1 1 16,0-17-10-16,8-8 1 16,-8-4-4-16,-13-12 1 15,-3-10 8-15,-10 6 0 16,2 4 12-16,-5 9 1 0,-2 5 11 15,9 7 1-15,7 9 3 16,4 2 0-16,16 6-7 16,9 2 0-16,12-2-12 15,14 0 0-15,13-6-13 16,13-8 1-16</inkml:trace>
  <inkml:trace contextRef="#ctx0" brushRef="#br0" timeOffset="115155.6835">20915 6231 53 0,'-21'45'26'0,"-11"37"-23"15,24-58 41-15,1 7-44 16,-7 9 1-16,4-8 0 16,4 0 1-16,-2-11-5 15,16-3 0-15,-2-4-7 0,10-14 1 16,-1-8-7-16,-1-6 0 15</inkml:trace>
  <inkml:trace contextRef="#ctx0" brushRef="#br0" timeOffset="115296.2838">20870 5990 67 0,'-23'-10'33'0,"-1"15"-40"0,18-5 64 15,-4 3-58-15,-1 2 0 16,1 3-32-16,10 2 0 0,8-10 31 15,-6 0 1-15</inkml:trace>
  <inkml:trace contextRef="#ctx0" brushRef="#br0" timeOffset="116155.6964">19092 7432 38 0,'-39'5'19'0,"-6"1"-13"16,31-6 27-16,4 0-30 15,-1 0 1-15,6 0 1 16,8-3 1-16,15-2-7 16,17 5 1-16,20 0 4 15,1-3 1-15,15-2-2 16,6 0 0-16,10-3-1 16,-13 0 0-16,-5-3-1 15,-16-5 1-15,-8 0 0 0,-16-2 0 16,-5 2-1-16,-11 0 0 15,-13 0 0-15,-13 3 1 16,-11 2-2-16,-5 1 1 16,-3-3-1-16,-5 5 0 15,8 0-1-15,5 2 0 16,11 4 0-16,13 2 0 16,16 2-1-16,8 9 1 15,18 13 0-15,3 2 0 16,8 1 2-16,2 2 1 15,4-3 1-15,-20 3 0 0,-2-2 2 16,-15 2 1-16,-22-8-1 16,-22 0 1-16,-1 6-2 15,-20-6 1-15,-2-3-1 16,-2-4 0-16,-4-6-9 16,6-8 1-16,14-6-9 15,15-2 0-15,18-5-9 16,22 0 0-16,16-6-1 15,15-12 0-15</inkml:trace>
  <inkml:trace contextRef="#ctx0" brushRef="#br0" timeOffset="117218.2087">20198 7429 39 0,'0'-26'19'0,"8"0"-26"0,-8 18 37 15,0 2-28-15,0 6 0 16,8 8 2-16,-3 8 1 15,-2 8-5-15,-3 5 1 16,-3-5 4-16,-2 2 1 0,5 1-1 16,-8-6 0-16,3-5 0 15,2-8 0-15,-5-6-2 16,8-2 0-16,8-13-2 16,0-5 1-16,13-9-2 15,11 3 0-15,13 1-1 16,0 1 1-16,8 4-1 15,0 2 1-15,-8 5-1 16,-8 4 0-16,-5 4 1 16,-11 8 0-16,-11 3 2 15,-4 8 0-15,-12 8-1 16,-1 2 1-16,4 6 0 16,3 2 0-16,8-5-1 15,2-2 1-15,1-9-1 16,0-4 0-16,-4-9 0 15,7-10 1-15,-6-9-1 16,0 1 1-16,0-5-1 0,-3-3 0 16,-5-3-1-16,0-3 1 15,0 1-1-15,-8-1 1 16,3 6-2-16,2 3 1 16,3 2-1-16,3 5 1 15,5 6-1-15,5 2 0 16,11 3-1-16,13 6 1 15,-8 2 0-15,2 2 1 16,1 3-1-16,-3 6 1 0,-5 2 0 16,-3 3 0-16,-7-6 0 15,-4-2 0-15,1 0 1 16,-9-5 0-16,6-3-1 16,-8-3 1-16,-8 0 0 15,8-2 0-15,-8-8 0 16,0-3 0-16,-7-6-1 15,9-1 1-15,-2-7-1 16,8 4 0-16,8-3-1 16,0 2 0-16,8 6 0 15,5 10 0-15,3 9-1 16,3 12 1-16,-9 6 0 16,1 5 0-16,-9 5 1 15,-2-2 0-15,-3-3 0 16,-5-5 1-16,0-5 0 15,0-6 1-15,0-8 0 0,11-8 0 16,2-10-1-16,-5 0 0 16,8-16 0-16,10 0 0 15,6-3-2-15,5-2 1 16,0 10-1-16,-5 11 1 16,5 7 0-16,-8 9 0 15,-2 8 1-15,-1 7 1 16,-7-2 0-16,2-3 0 15,-8-5 1-15,-5-3 1 16,-5 3-2-16,-3-2 1 16,-3-1-5-16,3-2 1 0,-5-1-18 15,2 3 1-15,11-10-3 16,0-11 0-16</inkml:trace>
  <inkml:trace contextRef="#ctx0" brushRef="#br0" timeOffset="117749.4639">21947 7160 53 0,'19'-32'26'0,"12"16"-37"0,-15 13 43 16,-2-5-33-16,4 3 1 15,11 5-1-15,8 0 0 16,-5 8 1-16,10 8 1 16,-5 10 0-16,-8 1 1 0,-2 7 0 15,-6 1 0-15,-8 2 1 16,-5-6 0-16,-16 4 0 16,-10-1 1-16,-14 1-2 15,-8-6 0-15,-2-5 0 16,-3-3 1-16,0-5 0 15,13-1 1-15,8-4 0 16,11 0 0-16,26-3 0 16,-2-3 0-16,16-5-2 15,18 0 1-15,7 2-6 16,9-4 0-16,3-9-14 16,2-5 0-16,0-10-3 15,0-6 0-15</inkml:trace>
  <inkml:trace contextRef="#ctx0" brushRef="#br0" timeOffset="117890.1235">22820 7242 58 0,'-10'13'29'0,"12"82"-37"0,4-68 56 16,-4 12-48-16,-2 1 1 16,6 5-20-16,-4-3 1 15,4-13 11-15,1-15 0 16</inkml:trace>
  <inkml:trace contextRef="#ctx0" brushRef="#br0" timeOffset="118030.7497">23069 6699 46 0,'-21'-10'23'0,"34"26"-74"16,-29-19 35-16</inkml:trace>
  <inkml:trace contextRef="#ctx0" brushRef="#br0" timeOffset="124223.9037">13552 9118 39 0,'-34'-8'19'0,"10"-14"-13"16,18 17 20-16,1-3-23 16,-3-2 1-16,6-1 2 0,2-2 0 15,0 2-8-15,2 1 1 16,4-1 5-16,-4 6 0 15,-2 7-2-15,0 12 0 16,-8 4-2-16,3 3 1 16,0 8-1-16,-1 6 0 0,4-1 0 15,2 1 1-15,8-4 0 16,10-2 0-16,14 1 0 16,13-4 0-16,3-5 0 15,15 3 0-15,11-5 0 16,11-4 0-16,-1-4 0 15,12 0 0-15,2-6 0 16,5-5 1-16,-8-8 0 16,-10-3 0-16,-6-5 0 15,-8-2 1-15,-10-3-1 16,-8-3 1-16,-10 0 0 16,-9-2 0-16,-8-1-1 15,-7 3 0-15,-6 3 0 16,-8-3 1-16,-7 1-2 15,-6-1 0-15,3 3-1 16,-3-1 1-16,-3 7-7 0,6 1 0 16,2 4-13-1,8 5 1-15,6-3-3 0,0-11 1 16</inkml:trace>
  <inkml:trace contextRef="#ctx0" brushRef="#br0" timeOffset="124826.1355">15423 9078 29 0,'-6'-3'14'0,"14"1"-9"0,-8 2 20 15,8 0-23-15,-3 2 1 0,-2 3 1 16,-3 3 0-16,0 3-4 15,-3 5 0-15,3 2 4 16,0 4 1-16,0 1-1 16,0 4 0-16,6-1-1 15,2 1 0-15,10 5 0 16,1-6 0-16,7 0-1 16,16-10 0-16,17 0-1 15,20-3 1-15,0-2 0 16,11-3 0-16,8 0-1 15,3-5 1-15,-3-6 0 16,-16-2 0-16,-8-6 0 16,-3-2 0-16,-7 0 0 15,-3-3 1-15,-14 0-1 16,-7 3 1-16,-11-1 0 16,-8 1 0-16,-10 3-1 15,-9 2 0-15,-4 2-1 0,-6-2 1 16,-8 6-1-16,3-1 0 15,-6 0-4-15,1-2 1 16,-1-3-10-16,9-5 1 16,-9-8-9-16,1-8 0 15</inkml:trace>
  <inkml:trace contextRef="#ctx0" brushRef="#br0" timeOffset="125435.5391">15809 8329 38 0,'-24'-16'19'0,"-2"8"-10"0,20 3 22 16,1-3-28-16,2-5 1 15,3 0 0-15,8-6 0 16,11 6-6-16,5 0 1 16,10 2 3-16,11 8 0 15,0 9-2-15,5 15 0 16,3 3 0-16,0 10 1 16,-5 0-1-16,-11 3 1 15,-11-2 0-15,-10 5 0 16,-16 5 0-16,-16 2 0 15,-10 3 0-15,-6 3 1 0,-16-5 1 16,1-3 1-16,4-8-1 16,9-5 0-16,5-11-1 15,16-5 1-15,13-6-1 16,21 1 1-16,5-3-2 16,17 0 1-16,7 0-1 15,8-3 1-15,8-2 0 16,-8 2 1-16,-2-2-1 15,-16-3 0-15,-6 2-8 16,-7-4 0-16,-6 4-12 16,-13-4 0-16</inkml:trace>
  <inkml:trace contextRef="#ctx0" brushRef="#br0" timeOffset="128654.3345">17111 9194 35 0,'-16'-24'17'0,"13"3"-13"0,3 13 18 15,0 3-20-15,0 5 0 16,3-5 1-16,-3 5 1 16,5-3-5-16,-5 3 1 15,5 0 4-15,-2 5 0 16,0 3-1-16,-3 3 0 0,0 5-1 16,0 0 0-16,0 2 0 15,0 3 1-15,5 1-2 16,3-1 0-16,0 3 0 15,8-1 0-15,2-2 0 16,14 1 0-16,5-4-1 16,5-5 1-16,6-2 0 15,15-3 0-15,6-3-1 16,5 3 0-16,3 3 0 16,-8-3 1-16,-3-6-1 15,-3 1 1-15,-2-3 0 16,-5-3 1-16,-9 3 1 15,-2-2 0-15,-7-6 0 16,-7 0 1-16,-4-5-1 16,-6-1 0-16,-3 1-1 15,-7 0 1-15,-6 0-2 16,1-1 0-16,-6 1 0 16,0 0 0-16,-6 0-2 0,1 0 1 15,0-1-10-15,-1-2 1 16,4 3-10-16,-6-3 0 15</inkml:trace>
  <inkml:trace contextRef="#ctx0" brushRef="#br0" timeOffset="129263.7492">18619 9189 26 0,'-8'-13'13'0,"8"13"-4"16,2-3 4-16,-2 3-11 15,6 0 1-15,4 3 1 16,-4 2 0-16,-4 3-5 0,1 3 1 16,0 2 4-16,-3 0 1 15,0 6-1-15,0-4 1 16,7 4 0-16,1-1 0 15,8 6-1-15,13 0 0 16,0-5-2-16,19-1 1 16,18 1-2-16,16-1 0 15,6-5-1-15,17-5 1 16,-1-2-1-16,4-4 1 16,-7-4 0-16,-3-1 1 0,-6 0 0 15,-7-2 0-15,-16-6 2 16,-9 1 0-16,-9-1 0 15,-12 1 1-15,-7-4-1 16,-11 1 1-16,-7-3-2 16,-12 0 0-16,-2-2-2 15,-2-6 0-15,-6-5-2 16,-11-3 1-16,1 6-9 16,2-3 1-16,-3-3-11 15,3 0 1-15,3 0-2 16,-5-7 0-16</inkml:trace>
  <inkml:trace contextRef="#ctx0" brushRef="#br0" timeOffset="130294.9531">19267 8186 29 0,'-3'-8'14'0,"-23"-8"-6"0,21 11 23 0,-6 0-28 16,-8-3 1-16,1 0 2 15,7 0 1-15,-7 0-9 16,5-3 1-16,7 1 5 16,6-3 0-16,16 5-2 15,8 0 0-15,0 2-2 16,5 9 1-16,8 5-2 16,0 8 1-16,3 0 0 15,-6 13 0-15,-5 5 0 16,-13 1 1-16,-5-1 0 15,-17 6 0-15,-12-1 0 16,-11 1 0-16,-6-5 0 16,-12-1 1-16,2-2-1 15,5-6 1-15,8-5-1 16,8-2 0-16,9-6-1 16,9-5 1-16,17-3-1 0,15 1 0 15,-2 2-1 1,11 7 0-16,12 4 0 0,6 10 0 15,3 5 1-15,-1 1 0 16,1-1 1-16,-9 3 1 16,-10-5 2-16,-15 0 0 15,-17-3 1-15,-13-5 0 16,-18 0 0-16,-19 5 0 16,-11 0-1-16,-5 0 0 15,-10 0-5-15,-1-5 1 16,-4 0-18-16,12-3 0 0,-7-5-3 15,-1-53 1-15</inkml:trace>
  <inkml:trace contextRef="#ctx0" brushRef="#br0" timeOffset="149547.1292">10189 7194 38 0,'-16'-11'19'0,"-13"-7"-11"0,24 10 19 0,2-5-23 15,-5 2 0-15,8-2 3 16,-5-6 0-16,2-2-9 16,-2 5 1-16,2 0 6 15,3 3 0-15,-5 3-3 16,5 4 1-16,0 9-2 15,0 10 1-15,8 19-2 16,13 21 0-16,11 26-1 16,2 24 1-16,11 9 0 15,-2 17 0-15,-1 1 0 16,-10 0 0-16,-3-22 0 16,-8-5 1-16,-5-5 0 0,-3-16 1 15,-10-8-1-15,2-13 1 16,-2-11 0-16,2-13 0 15,-13-13 0-15,0-11 0 16,-10-10-1-16,2-14 1 16,-16-12-2-16,3-9 1 15,-3-13-1-15,-5 18 1 16,0-2 0-16,5 0 0 16,14 5 0-16,2 6 0 15,8-1-1-15,8 1 1 0,8-1-1 16,13 4 0-16,8 4-1 15,8 6 1-15,8 7-1 16,0 6 0-16,3 3 0 16,-3 5 1-16,0-11 0 15,-8 8 0-15,-13 8 2 16,-11 6 1-16,-18 10 0 16,-11 8 0-16,0-3 0 15,-16 3 1-15,-5 0-2 16,-5-8 1-16,10-13-12 15,8-13 0-15,8-25-12 16,16-17 1-16</inkml:trace>
  <inkml:trace contextRef="#ctx0" brushRef="#br0" timeOffset="150656.9049">12824 7210 35 0,'-21'-24'17'0,"11"0"-8"0,7 19 17 16,-5-3-23-16,0-3 0 15,3 6 1-15,2-3 1 16,-2-2-6-16,13-4 0 0,0-1 4 15,10-1 0-15,11 0-2 16,16 5 1-16,11 9-1 16,13 7 0-16,-3 8-1 15,8 16 0-15,11 8 0 16,5 27 0-16,-1 18 1 16,-6 10 0-16,1 14 0 15,1 21 1-15,-8 5 0 16,2-2 0-16,0 0-1 15,-7-1 1-15,-11-4-1 16,-8-19 0-16,-1-11 0 16,-12-8 0-16,-8-15 0 15,-8-6 1-15,-11-13 0 16,-8-14 1-16,-5-7-1 16,-5-19 1-16,-3-10-2 15,-8-14 1-15,-13-15-2 0,-11-1 1 16,-5-7-2-16,3-8 1 15,0 7-1-15,-1 4 0 16,12 1 0-16,-1 12 1 16,8-1-1-16,8 9 0 15,3-6 0-15,5 13 0 16,5 1 0-16,6-1 0 16,8 8 0-16,10 17 0 15,5 4 0-15,17 0 1 16,7-7-1-16,-3-8 1 15,12 4-1-15,1-4 1 0,4-6-1 16,-3-5 1-16,-6-2 0 16,-15 2 1-16,-3 0 0 15,-21 2 1-15,-13 4 0 16,-19-1 0-16,-16 8 0 16,-10 8 1-16,-11 8-2 15,-13 3 0-15,2-3-13 16,9-10 0-16,10-14-7 15,5-23 1-15</inkml:trace>
  <inkml:trace contextRef="#ctx0" brushRef="#br0" timeOffset="151806.2922">14780 7252 24 0,'-37'-5'12'0,"-3"-14"-1"0,32 14 13 16,-3-3-22-16,6-2 1 15,0-4 0-15,2-2 1 16,6 3-5-16,7 0 0 15,17-3 3-15,18-5 0 16,29-3-2-16,5 0 1 0,24 3-1 16,24 11 1-16,11 10-1 15,13 13 0-15,5 11 0 16,11 13 1-16,2 10-1 16,-18 6 1-16,2 5-1 15,-10-2 1-15,-3 2 0 16,-18-5 0-16,0 8 1 15,-6 2 1-15,6 12 0 16,-16 4 0-16,0 6 0 16,-3 5 0-1,26 55-1 1,-31-23 1-16,-24-8-1 16,-15-27 1-16,-14-2-1 15,-11-14 0-15,-10-8-1 16,-8-15 1-16,-6-11-2 15,-4-10 1-15,-9-14-1 16,-8-11 1-16,-5-9-2 0,-5-7 1 16,-5-15-1-16,-9-3 1 15,1-13-1 1,0 1 1-16,4-1-1 0,7 7 0 16,9 9 0-16,4 3 0 0,7 2 0 15,9 3 0-15,12 5-1 16,11 8 1-16,16 5 0 15,8 6 0-15,5 2 0 0,14 3 1 16,-1 6 0-16,1 1 0 16,-12 7 0-16,-7 4 1 15,-21-2 0-15,-13 10 1 16,-19 6-2-16,-16 2 0 16,-13 11-13-16,-8 8 0 15,-19-13-2-15,3-19 1 16</inkml:trace>
  <inkml:trace contextRef="#ctx0" brushRef="#br0" timeOffset="191603.9669">8911 3940 25 0,'-26'-14'12'0,"-1"-28"-10"0,17 29 12 0,-9 0-14 16,-7-6 1-16,-9-2-1 16,-10-6 1-16,-16-2-2 15,-15-5 1-15,-17 2 0 16,-10-5 1-16,-19-3-1 15,-13 6 1-15,-21 0-1 16,-18-1 0-16,-4-2 0 16,-18 3 1-16,-5 7-2 15,-18 4 1-15,-1-1 0 16,-15 5 0-16,-6 3-1 16,0 14 1-16,-8 4-1 15,6 6 1-15,-16 13-1 16,10 11 1-16,-2 11 0 15,10 12 1-15,3 1-1 16,16 10 0-16,7 0 1 0,6 8 0 16,27 11 0-16,10 2 0 15,21 6-1-15,16 2 1 16,24 0-1-16,34 3 1 16,22-3-2-16,23-2 1 15,32-8 0-15,32 10 0 16,26 3 0-16,29-6 0 15,35-10 1-15,23-10 1 16,43-9 1-16,18-12 0 16,25-14 1-16,39-11 0 0,21-13 0 15,16-10 0-15,10-3-2 16,32-13 1-16,-2-14-1 16,-1-7 0-16,-7-16-2 15,8-6 1-15,-27-2-2 16,-21-3 0-16,-13-8 0 15,-30-2 0-15,-12-11 0 16,-22 2 0-16,-34-2 0 16,-22-5 1-16,-23 2 1 15,-21-7 0-15,-27-4 0 16,-26 7 1-16,-27-9-1 16,-28 0 1-16,-28 0-1 15,-23 3 1-15,-37 15-2 16,-32 3 0-16,-34 17 0 15,-24 23 0-15,-16 15 0 16,-18 17 0-16,18 21-1 0,8 10 0 16,26 17-5-16,27 2 0 15,29 2-6-15,32-4 0 16</inkml:trace>
  <inkml:trace contextRef="#ctx0" brushRef="#br0" timeOffset="192416.4811">9194 5083 27 0,'-201'-29'13'0,"-95"-48"-12"15,201 48 16-15,-43-11-18 16,-45-2 1-16,-31-6 0 0,-35 3 0 16,-31 5 0-16,-35 17 1 15,-21 15-1-15,-18 18 1 16,-6 6-1-16,-11 21 0 16,-2 8 0-16,8 16 0 31,-214 98-1-31,134-11 1 15,75-3 0-15,68-10 0 16,43 8-1-16,42-3 1 16,42 3-1-16,40-2 0 0,35-9 0 15,36-8 0-15,43-5 1 16,48 6 0-16,36-9 1 16,53 0 1-16,43-2 1 15,42-11 0-15,59 6 1 16,31-22 1-16,21-10-1 15,24-11 1-15,21-21-2 16,19-18 0-16,18-20 0 16,3-14 0-16,-3-25-1 15,-8-11 1-15,-7-20-1 16,-14-9 1-16,-11-7-1 16,-23-13 0-16,-8-9-1 15,-40-2 1-15,-26-11-1 16,-35 0 0-16,-21-13 0 15,-16 0 0-15,-26-13-1 16,-35-3 1-16,-26-2-1 16,-26-6 1-16,-25 13-1 15,-31 1 0-15,-40 4-1 0,-44 17 0 16,-46 23-7-16,-50 35 1 16,-64 53-8-16,-58 47 1 15</inkml:trace>
  <inkml:trace contextRef="#ctx0" brushRef="#br0" timeOffset="226771.0373">12457 12070 45 0,'-64'-16'22'0,"-10"-34"-22"0,40 37 23 16,-22-6-23-16,-21-2 1 16,-18-3-1-16,-21 1 0 15,-19 1 0-15,-24 4 0 16,-18 7 1-16,-35 3 0 16,-5 6 1-16,-26 7 0 0,-11 6 0 15,-8 7 0-15,-6 1-2 16,14 18 0-16,-18 10-1 15,2 19 1-15,5 11-2 16,17 8 1-16,20 15-1 16,25 6 1-16,20 0 0 15,24 0 1-15,32 0 0 16,29 5 0-16,30-11 0 16,30-4 1-16,38 9 1 15,30-4 1-15,33-3 0 16,43 0 1-16,29-8 0 15,42-6 1-15,51-9-1 16,20-20 0-16,28-10-2 16,28-18 0-16,11-20-1 15,0-12 0-15,-6-21-1 16,14-11 1-16,-22-14-1 16,-9-9 1-16,-36-17-1 0,-7-8 1 15,-32-5-1-15,-13-13 1 16,-17-11 0-16,-23-5 1 15,-29-16 0-15,-29-8 0 16,-21 0 0-16,-37 1 1 16,-33 7-2-16,-41 2 1 15,-43 25-2-15,-42 18 1 16,-40 29-3-16,-50 27 0 0,-24 34-5 16,-16 42 1-16,1 27-10 15,20 10 0-15,32 1-2 16,32-20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8377 5911 129 0,'-96'32'-1'0</inkml:trace>
  <inkml:trace contextRef="#ctx0" brushRef="#br0" timeOffset="1.31191E13">16637 8342 29 0,'-8'-39'14'0,"-5"-12"-3"0,10 38 15 16,-5 3-24-16,-2-1 1 15,-1 3 1-15,-5 5 1 0,3 9-6 16,0-1 1-16,-8 8 3 15,-1 6 1-15,4 7-2 16,-3 6 0-16,-6 10 0 16,-2 9 0-16,3 15-1 15,-1 21 0-15,1 8 0 16,2 16 0-16,3 22 0 16,0 7 1-16,5 16 0 15,0 19 0-15,3 5 0 16,2 13 0-16,-2 8-1 15,2 10 1-15,-7 4-1 16,-1 7 1-16,3 0-2 16,-2 6 1-16,-1-6-1 15,6 8 0-15,2-5 1 16,4 5 0-16,-7-10-1 16,6-3 1-16,0-13-1 15,1-17 1-15,1 4 0 0,1-19 0 16,0-13-1-16,-1-14 0 15,4-15 0-15,-4-14 1 16,1-15 0-16,0-11 0 16,-3-19-1-16,0-10 1 15,3-11-3-15,-6-18 1 16,6-16-11-16,2-19 0 16,0-23-6-16,-2-38 1 15</inkml:trace>
  <inkml:trace contextRef="#ctx0" brushRef="#br0" timeOffset="1.31191E13">16259 8374 18 0,'13'-18'9'0,"13"-1"5"0,-20 11 2 16,7-3-12-16,-5 4 0 16,-3-1 3-16,-5 0 1 15,-3 2-10-15,-5 6 1 16,-7 11 5-16,-12 7 0 15,-13 17-2-15,-2 10 0 16,-3 10-2-16,-2 17 0 16,-4-3 0-16,4-6 0 15,7-7 0-15,13-14 0 0,9-13 0 16,15-18 1-16,11-14-1 16,16-29 1-16,8-15-1 15,15-17 1-15,14-18-1 16,16-13 1-16,2-6-2 15,-2 11 1-15,-3 11-1 16,-8 18 1-16,-7 24-1 16,-12 19 1-16,-7 28 0 15,-8 22 1-15,-1 18 1 16,-4 22 0-16,-6 2 1 16,-5 5 0-16,2 8-1 15,-4 6 1-15,-6 0-12 16,0 10 0-16,2 8-4 15,1-3 0-15</inkml:trace>
  <inkml:trace contextRef="#ctx0" brushRef="#br0" timeOffset="1.31191E13">15616 13531 41 0,'-11'-16'20'0,"11"3"-26"16,0 7 34-16,3 1-29 16,-1 0 1-16,6 5-1 15,6 2 1-15,4 1 0 16,9 0 0-16,2 2 0 16,13 0 0-16,14 1 0 15,7-4 0-15,11 4 0 16,16 1 0-16,19 4 1 15,4 2 0-15,22-2 0 16,11 2 1-16,18-2 1 0,13-3 0 16,27-3 0-16,10-2 0 15,27-1-1-15,0-4 0 16,21 2-1-16,-3 0 1 16,6 0-2-16,15 0 1 15,3 2-1-15,8-2 1 16,3 0-1-16,-1 0 1 15,1 3-1-15,-8 0 1 16,-8 2-1-16,-11 5 1 16,-13-2-1-16,-5 3 1 0,-22-1-1 15,-2-2 0-15,-13 0 0 16,-16-5 0-16,-11-3 0 16,-13 0 1-16,-19-3-1 15,-15 1 0-15,-19-1 0 16,-11-2 1-16,-26-3 0 15,-15-3 0-15,-20-2 0 16,-15-3 0-16,-11 0-1 16,-16-5 1-16,-13-3-1 15,-13-2 1-15,-8-3-1 16,-13-3 0-16,-8 3 0 16,-11 2 0-16,-5 6 0 15,-6 5 0-15,11 3 0 16,3 5 0-16,2 3 0 15,4 2 0-15,12 3-1 0,11 0 1 16,10 6-1-16,11 4 1 16,14 6-1-16,4 3 1 31,43 26-1-31,5 0 1 16,6-6 1-16,5 4 0 15,-11-6 0-15,5 0 1 16,-2-3-1-16,-5-2 1 15,-3 0 0-15,-6-1 0 16,-4 4-1-16,-9-9 1 16,-5 1-1-16,-10-6 0 0,-9-3 1 15,-10-5 0-15,-16 3 0 16,-13 0 0-16,-13 0-1 16,-16 0 0-16,-14-3 0 15,-15 3 1-15,-3-3-2 16,-13 1 0-16,2-4-15 15,3 1 0-15,-13-6-3 16,11-26 0-16</inkml:trace>
  <inkml:trace contextRef="#ctx0" brushRef="#br0" timeOffset="1.31191E13">15507 12732 18 0,'-13'2'9'0,"5"-7"-3"0,5 2 10 16,1 1-14-16,-4-1 0 16,4 3 3-16,-1-2 0 15,-2 2-6-15,2 0 1 16,-2 0 3-16,0 0 0 15,2 0 0-15,0 0 1 16,3 0-2-16,6-6 1 16,4-4 0-16,3 4 0 15,9-7 0-15,-1 0 0 16,8-3-1-16,8-5 0 16,8-3-1-16,10-8 0 0,12-10-1 15,-1 2 0-15,11-5 1 16,10 0 0-16,13-2 0 15,4-4 0-15,4-7 0 16,11-5 0-16,13-3 0 16,1-9 1-16,12-1-2 15,9-1 1-15,4-5-1 16,9-11 0-16,0 1 1 16,5 4 0-16,10-4 0 15,1-6 0-15,2-3-1 16,3 1 1-16,10 2 0 15,-4-3 0-15,4-4-1 16,0-4 1-16,6 6-1 16,8-3 1-16,-14-5-1 15,17 3 0-15,-20 2 0 16,9 2 1-16,-13 1-1 0,2 0 0 16,-11 5 0-16,-15 11 0 15,-6 0 1-15,-18 10 0 16,-10 3 0-16,-14 8 0 15,-24 2 0-15,-24 11 1 16,-5 3 0-16,-13 8 1 16,-2 2-2-16,-17 6 1 15,-5 4-4-15,-16 4 0 16,1 7-15-16,-4 1 1 16</inkml:trace>
  <inkml:trace contextRef="#ctx0" brushRef="#br0" timeOffset="1.31191E13">22558 8649 23 0,'6'0'11'0,"10"-2"-4"16,-11-1 12-16,3-2-17 15,5-1 0-15,-2-4 1 16,10-3 1-16,-5-3-5 16,-3 0 1-16,3 0 3 15,-6 3 0-15,1-3-1 16,-6-8 1-16,-2 5-1 16,-3 1 0-16,-3-1-1 15,-2 1 1-15,-8 2-2 0,-3 3 1 16,-5 2-1-16,-3 3 1 15,0 6-1-15,-2 2 0 16,-6 2-1-16,3 6 1 16,-3 5-1-16,5 6 1 15,4-3-1-15,-6 5 0 16,13 8 1-16,0 8 0 16,5 11-1-16,1 2 1 15,7 8 0-15,3 0 0 16,0 9 0-16,3-1 0 0,-3 8 0 15,2 3 0-15,-2-14 0 16,0-5 0-16,0-7 1 16,0-9 0-16,0-2 1 15,0-14 1-15,0-10-1 16,0-6 1-16,-2-4-1 16,-1-9 1-16,0-5-5 15,1-8 1-15,-6-7-12 16,0-9 0-16</inkml:trace>
  <inkml:trace contextRef="#ctx0" brushRef="#br0" timeOffset="1.31191E13">22312 8885 23 0,'-5'-6'11'0,"0"1"0"0,5 5 6 16,0 3-14-16,5-1 0 15,3 4 1-15,13 2 1 16,11-3-6-16,2 0 0 16,1-5 3-16,-6 0 1 15,3-2-7-15,2-1 0 16,-2 0-6-16,-1-2 0 16</inkml:trace>
  <inkml:trace contextRef="#ctx0" brushRef="#br0" timeOffset="1.31191E13">22818 8739 23 0,'-6'-21'11'0,"4"13"-8"15,-1 3 13-15,0 2-15 16,-5 6 1-16,-5 2 0 16,-3 3 0-16,1 5-2 15,-7 8 1-15,-4 11 1 0,-3 8 1 16,0 5-1-16,5 5 1 15,11 8-1-15,7 3 1 16,9-8-1-16,8-5 0 16,12-14 0-16,-1-2 0 15,7-8-1-15,-6-8 1 16,-1-6-6-16,-1-7 0 16,-3-9-7-16,3-9 1 15</inkml:trace>
  <inkml:trace contextRef="#ctx0" brushRef="#br0" timeOffset="1.31191E13">22812 8901 25 0,'0'0'12'0,"8"2"-7"16,-2 1 14-16,-4 5-17 16,1 2 1-16,-3 6 1 15,3 5 0-15,-3 6-5 16,2-3 1-16,-2 0 3 15,0-3 1-15,0-8-1 16,0-3 1-16,5-7-2 16,1-8 1-16,7-8-1 15,6-9 0-15,2-1-1 16,-3-9 0-16,9-3-1 16,-4 4 0-16,1 2-1 15,0 7 1-15,-3 12 1 16,-2 7 0-16,-9 11 1 0,-4 13 0 15,-4-2 0-15,-2 2 0 16,0 3 1-16,0 0 0 16,0-3-1-16,0 3 0 15,0-8-4-15,0-3 0 16,6-3-12-16,2-4 0 16</inkml:trace>
  <inkml:trace contextRef="#ctx0" brushRef="#br0" timeOffset="1.31191E13">23498 8602 34 0,'13'-8'17'0,"16"2"-11"0,-24 6 16 0,6 0-23 16,-3 8 1-16,2 6 0 15,4 15 0-15,1 8 0 16,-1 5 0-16,2 11 0 15,-3-8 1-15,0-3 1 16,-8 1 0-16,-5-4 1 16,-5-2 1-16,-11-2-1 15,-8-1 0-15,-2-2-13 16,-1-6 1-16,-7-7-3 16,-6-3 1-16</inkml:trace>
  <inkml:trace contextRef="#ctx0" brushRef="#br0" timeOffset="1.31191E13">15182 10366 19 0,'-16'0'9'0,"0"3"-2"0,13-6 10 15,-5 3-13-15,3 0 0 16,3 0 3-16,-4 0 0 16,4 3-9-16,-4-6 0 0,4 6 5 15,2-3 1-15,-3 0-2 16,3-3 0-16,0-2-1 15,3-3 0-15,5-5 0 16,2 2 0-16,6 1 0 16,5-3 0-16,3-1-1 15,2-4 1-15,6-1-1 16,5 1 1-16,3-6-1 16,8-3 0-16,-6-2 0 15,3 0 1-15,5-5-1 16,6-1 1-16,7-2-1 15,9 6 0-15,-1-6 0 16,-2 0 1-16,2 2-1 16,3-5 0-16,6 1-1 15,12-6 1-15,-12 2 0 16,2 1 0-16,8-3 0 16,2 5 0-16,9-2 0 0,-11-3 1 15,2 3-1-15,-2-3 0 16,14 0 0-16,-4-3 0 15,-7 1 0-15,5-4 0 16,2 6 0-16,6 3 0 16,-8 2 0-16,0 1 0 15,5-6 0-15,5 2 0 16,-2 4 0-16,-5-9 1 16,13-5 0-16,2 0 0 15,3-5 0-15,5 2 0 0,17-7 0 16,-4-1 0-16,-2-10 0 15,8 3 0-15,5-1 0 16,-18 4 0-16,10-1-1 16,6-3 1-16,-11-2-1 15,7-8 0-15,-4 6-1 16,-3 2 0-16,-3 5 0 16,-7 3 1-16,-6 7-1 15,-13 6 1-15,-9 9 0 16,-23 4 1-16,-5 3 0 15,-11 2 1-15,3 4 0 16,-8 4 0-16,-5 6 0 16,-6 2 1-16,-5 4-2 15,-5 4 1-15,-3 3-1 16,-8 3 1-16,-5 2-2 16,-5 6 0-16,-3-3-15 0,-3 2 1 15</inkml:trace>
  <inkml:trace contextRef="#ctx0" brushRef="#br0" timeOffset="1.31191E13">22106 6781 27 0,'-11'-21'13'0,"-5"-19"-5"0,11 30 5 15,3-1-10-15,-4 1 0 16,-10-4 3-16,-5 4 0 15,-8-1-7 1,-3 6 1-16,1 5 4 0,-12 5 0 16,-2 8-2-16,0 6 1 15,11 7-2 1,-3 12 0-16,10 4-2 0,9 5 1 16,10 1 0-1,11-3 1-15,12-3 0 0,15-2 1 16,12-8 0-16,11-8 1 15,-6-6 0-15,6-10 0 16,0-5-2-16,13-6 0 16,1-7-14-16,4-12 0 15</inkml:trace>
  <inkml:trace contextRef="#ctx0" brushRef="#br0" timeOffset="1.31191E13">22802 6413 29 0,'10'-18'14'0,"14"-24"-10"16,-13 28 8-16,-1-1-12 15,-2-4 0-15,0-2 2 16,-8-3 0-16,0 0-2 16,0 3 1-16,-8 0 0 0,0-6 1 15,-8 4 0-15,-5 1 0 16,0 9-1-16,-11 5 1 15,1 6-1-15,-4 10 0 16,-4 2 0-16,15 6 0 16,-5 5-1-16,0 6 1 15,7 12-1-15,-1 17 1 16,7 7-1-16,8 6 1 16,-3 5-1-16,9 11 1 15,2-3 0-15,2-3 1 0,-2-2-1 16,-2-13 1-16,-1-6 1 15,-5-8 0-15,-5-2-1 16,5-11 1-16,-5-8-1 16,2-11 1-16,-5-10-4 15,3-10 1-15,0-6-11 16,2-13 0-16,-5-6-3 16,0-10 1-16</inkml:trace>
  <inkml:trace contextRef="#ctx0" brushRef="#br0" timeOffset="1.31191E13">22214 6636 28 0,'-5'0'14'0,"10"-6"-10"15,3 4 22-15,3 2-24 16,15 2 0-16,17 4 1 16,7 2 0-16,6-3-5 0,10-2 0 15,5-1-7-15,1 4 1 16</inkml:trace>
  <inkml:trace contextRef="#ctx0" brushRef="#br0" timeOffset="1.31191E13">23402 6286 20 0,'-26'3'10'0,"-16"5"-7"0,31-8 5 0,-8 8-6 16,-4 5 1-16,-9 6 3 16,-5 2 1-16,5 8-8 15,-8 8 1-15,6 8 4 16,-3 11 1-16,8 10-1 16,5 3 0-16,16-1-2 15,3-4 0-15,5-6-1 16,10-10 1-1,33-14-12 1,-6-10 1-16</inkml:trace>
  <inkml:trace contextRef="#ctx0" brushRef="#br0" timeOffset="1.31191E13">23249 6585 29 0,'-8'-18'14'0,"5"34"-8"0,3-8 15 16,0 5-21-16,-2 13 1 16,-1 6 1-16,-2 5 0 15,-1 3-2-15,-4 0 1 16,7-11 2-16,1-8 0 16,-1-8 0-16,3-13 0 15,8-13-1-15,8-8 1 16,10-11-2-16,17-2 0 15,-6-9-1-15,8 4 1 0,0 7 0 16,-3 5 0-16,-8 11 0 16,-7 11 0-16,-6 10 1 15,-5 3 0-15,-8 6 0 16,-6 2 1-16,-2-1-2 16,0 1 0-16,-2-3-5 15,2 1 1-15,0-6-11 16,8-3 1-16</inkml:trace>
  <inkml:trace contextRef="#ctx0" brushRef="#br0" timeOffset="1.31191E13">23929 6138 30 0,'3'-13'15'0,"12"18"-9"0,-9-2 13 15,4 2-19-15,4 6 0 16,7 10 0-16,8 16 0 16,5 19 1-16,-2 5 1 15,-6 5-1-15,-2 10 1 16,-11 6 1-16,-13 3 1 16,-18 0 1-16,-24-1 0 15,-6 1-5-15,-21 0 0 16,-8 5-11-16,3-16 1 0</inkml:trace>
  <inkml:trace contextRef="#ctx0" brushRef="#br0" timeOffset="1.31191E13">18650 13203 36 0,'-2'-3'18'0,"15"-8"0"0,-8 6 18 16,3 0-34-16,-5 0 1 15,0-1 0-15,-3 6 1 0,0 6-5 16,-3 4 0-16,0 19 4 15,1 14 0-15,4 12-2 16,1 9 1-16,2-3 0 16,1-6 0-16,1-2 0 15,-1-5 1-15,-1-9-1 16,0-4 1-16,3-6-5 16,-2-5 1-16,-4-6-11 15,1 1 1-15,-3 4-7 16,0 1 1-16</inkml:trace>
  <inkml:trace contextRef="#ctx0" brushRef="#br0" timeOffset="1.31191E13">18674 14065 28 0,'-16'-37'14'0,"-7"16"-5"0,20 18 14 16,0 3-22-16,-7 8 1 15,2 11 1-15,0 7 0 0,-5 14-3 16,2 5 0-16,-2 13 4 15,2 3 0-15,-5 0 0 16,0-6 0-16,6-10 0 16,-3-10 0-16,5-6-1 15,5-13 1-15,3-11-2 16,5-15 1-16,6-12-2 16,2-17 0-16,6-6-1 15,2-8 1-15,0-3-1 16,3 6 0-16,2 5-1 15,1 5 1-15,-1 11-1 16,1 13 1-16,-1 19 0 16,1 10 0-16,4 16-1 15,4 6 1-15,4 10 0 16,-4 2 0-16,-1-2 1 16,-5-8 0-16,-5-5 1 15,-3-8 1-15,-7-11 1 16,-1-5 0-16,3-13 0 0,-8-16 1 15,0-11-1-15,2-16 0 16,-5-15-6-16,-2-11 1 16,0-19-16-16,-1-10 0 15,-2-8-3-15,14 2 1 16</inkml:trace>
  <inkml:trace contextRef="#ctx0" brushRef="#br0" timeOffset="1.31191E13">24014 13565 42 0,'-30'-5'21'0,"23"5"-21"0,7 3 22 16,2-1-22-16,3 9 0 15,1 5 0-15,-1 10 1 0,-2 11-1 16,-3 8 1-16,-3 5 0 16,-5 3 0-16,-5-8 0 15,2-5 1-15,-5-11 1 16,-2-8 0-16,-3-10-1 15,5-14 1-15,3-15-1 16,10-17 0-16,11-10-1 16,8-10 0-16,10-6-3 15,11 0 0-15,8 5-1 16,6 11 1-16,7 8 0 16,5 14 0-16,-7 17 2 15,2 17 1-15,-10 18 3 16,-11 13 1-16,-11 11 2 15,-7 13 0-15,-14 6 0 16,-8 5 0-16,-2-9-18 16,-3-1 1-16,-13-15-6 15,-3-33 1-15</inkml:trace>
  <inkml:trace contextRef="#ctx0" brushRef="#br0" timeOffset="1.31191E13">15737 11329 12 0,'-2'14'6'0,"-6"15"-6"0,5-19 6 0,1 4-6 15,-6-1 1-15,2 0 0 16,1-2 1-16,0-1 0 16,-3-2 0-16,2-3 2 15,1-5 0-15,3-5 0 16,-1-5 1-16,3-9-1 15,0-5 1-15,3-8-2 16,2-5 0-16,0-13-1 16,3-5 0-16,0 2-1 15,0-11 1-15,5-5-1 16,-2-10 0-16,2 2 0 16,-5 3 0-16,3-8 0 0,-1 0 0 15,3-10 0-15,-5-4 0 16,3 6-1-16,2-8 1 15,6 6-1-15,2-6 1 16,-5-11-1-16,5 14 0 16,0 0 0-16,3-3 0 15,0 5 0-15,-6-2 0 16,1 8 0-16,-1 0 0 16,11 5 0-16,0 8 0 15,8 5 0-15,0 8 0 16,6 5 0-16,-4 14 0 0,4 10 0 15,-1 11 0 1,3 29 0 0,-3 8 0-16,-5 13 0 15,1 8 1-15,-1 13-1 16,-3 11 0-16,-8 11 0 16,-2 2 1-16,-5 8-1 15,-6 5 1-15,-2 11-1 16,-6 8 0-16,-5 7 0 15,0 12 1-15,-5-3-1 16,-3 10 0-16,2-3 0 16,1 6 0-16,-6-5 0 15,9 0 0-15,-1-3 0 16,1 8 0-16,2 0 0 16,2-6 0-16,-2-2 0 15,0 3 0-15,0-3-1 0,5 5 1 16,1 6 0-1,-1-6 1-15,3 0-2 0,3-7 1 16,-1-4 0-16,6-15 0 16,0-8-1-16,5-11 1 15,11-23-1-15,0-14 1 16,-1-10-1-16,4-11 1 16,-9-13 0-16,1-19 0 15,-1-15 0-15,6-17 0 16,0-12 0-16,-9-14 1 15,1-11-1-15,-3-15 1 0,-5-13-1 16,-3-12 1-16,-2-9-1 16,0-14 1-16,-6-3-1 15,-5-10 1-15,3 0-1 16,-6 0 1-16,0-3-1 16,1 0 0-16,-6-2 0 15,2-6 1-15,4-5-1 16,-4-6 0-16,4 4 0 15,-1-9 0-15,3 8 0 16,5-4 0-16,1-4 0 16,2 6 0-16,8 5-1 15,-3 5 1-15,0 11 0 16,3 5 0-16,-3 8-1 16,3 16 1-16,3 10-1 15,2 14 1-15,3 18 0 0,-1 1 0 16,6 9-1-1,1 12 1-15,-7 5 0 0,4 10 0 16,-1 8 0-16,3 11 0 16,-2 10 0-16,-1 14 0 15,1 13 0-15,-1 5 0 16,1 19 0-16,-1 7 0 16,1 14 0-16,-6 16 1 31,5 74-1-31,-7-8 0 15,-6 0 0-15,-2 2 0 0,-1-2 0 16,-2 2 0-16,3-4 0 16,-1 4 1-16,-2-5-1 15,3 3 0-15,-3 0 0 16,-3 5 0-16,-2 3 0 16,-1 0 1-16,-7 2-1 15,0-2 0-15,5-3-1 16,-3 3 1-16,0-5 0 15,6 5 0-15,-3-1 0 16,0-1 0-16,3-4 0 16,-3-2 0-16,0-6 0 15,-3-4 1-15,3 2-1 16,-3 0 0-16,-5-8 0 16,8-16 0-16,6 3-1 15,-1-6 1-15,6-2 0 16,-1-21 0-16,1-11 0 0,5-8 0 15,-3-16-1-15,0-10 1 16,-2-14 0-16,-1-15 0 16,-2-11 0-16,5-21 1 15,-2-24-1-15,2-19 1 16,-2-28-1-16,5-35 1 16,5-22-1-16,8-23 0 15,3-2-4-15,13-9 0 16,5-5-7-16,0 3 1 15</inkml:trace>
  <inkml:trace contextRef="#ctx0" brushRef="#br0" timeOffset="1.31191E13">18129 11822 17 0,'6'-14'8'0,"-4"1"-2"15,-2 13 9-15,0-5-13 0,0 5 0 16,0 0 0-16,0 0 1 15,0 0-4-15,0 0 0 16,0 0 2-16,5 0 1 16,3-8-2-16,0 0 0 15,6 0 0-15,-4-3 1 16,6 1 0-16,-3-1 1 16,0 1-1-16,-5 2 1 15,3 0 0-15,-3 0 0 16,-3 0-1-16,6 3 1 15,-3-3-1-15,0 2 0 0,2 1-1 16,-2-3 0-16,0 0 1 16,3 0 0-16,-3 0 0 15,-3 0 0-15,3 0 0 16,-3-2 0-16,0 2 0 16,1 0 1-16,2 0-2 15,-3-2 1-15,0 2-1 16,1 0 1-16,2 0-1 15,-3 0 0-15,0 2 0 16,0-7 1-16,3 5-1 16,0-2 0-16,0 2 0 15,3 0 1-15,-1 0-1 16,4 0 1-16,-4 0-1 16,6-3 1-16,0-2-1 15,-3 0 0-15,3 0 0 16,-3 0 0-16,1 2 0 0,-4 0 0 15,1 1 0-15,-3 2 0 16,2 0 0-16,-2 0 1 16,-3 3-1-16,9-1 1 15,-9 1-1-15,0 2 0 16,-2 1 0-16,-3 2 1 16,0 0-1-16,0 0 0 15,0 0 0-15,8 0 1 16,0 0-1-16,0 2 1 15,5-2-1-15,-2 0 1 16,2 0-1-16,0 0 0 0,0 0 0 16,3 0 1-16,-3 0-1 15,1-2 0-15,-4-1 0 16,1-2 0-16,-3 2 0 16,0 1 1-16,2-4-1 15,-2 1 0-15,0 0 0 16,3-1 0-16,-1 4 0 15,1-4 0-15,-1 1 0 16,4 0 0-16,-4 0 0 16,3-1 1-16,-2 1-1 15,2 0 1-15,-5-1 0 16,0 4 0-16,5-4-1 16,-5 4 1-16,3-1 0 15,-3-2 0-15,0 0 0 16,2 2 0-16,-2-2-1 15,-2-1 1-15,4 1 0 16,-5 0 0-16,9 0 0 0,-9-3 0 16,3 0 0-16,2 0 0 15,-2 0-1-15,3-3 1 16,2 1-1-16,-5-1 1 16,5 0-1-16,-2 1 0 15,2-3 0-15,0-3 1 16,-5 3-1-16,3-3 0 15,2 2 0-15,-2-1 0 16,-1 1 0-16,-2 1 0 0,0-3 0 16,3 0 1-16,-3 0-1 15,-3 1 0-15,3-1 0 16,-3 0 1-16,1-3-1 16,-1 3 1-16,3-5-1 15,-3 3 1-15,0-3-1 16,1-1 1-16,-4 1-1 15,6 5 0-15,-8-7 0 16,3-1 1-16,0 0-1 16,-1-5 1-16,1 2-1 15,2 1 1-15,3-3-1 16,-3 0 1-16,1-3-1 16,-1 5 0-16,3 1 0 15,-3 0 1-15,0-1-1 16,6 1 1-16,-6-1-1 15,3-2 1-15,0 3-1 0,0-6 1 16,-8 0-1-16,8 0 0 16,-5 3 0-16,5 3 0 15,-3-1 0-15,3-2 0 16,5 0 0-16,-5-3 0 16,0 9 0-16,3 1 1 15,-4-1-1-15,4-1 0 16,-3 0 0-16,-5 3 1 15,2 0-1-15,3-1 1 16,0 4-1-16,0-1 0 0,5-2 0 16,-5-3 0-16,3 1 0 15,-1-4 1-15,6 3-1 16,-8 3 0-16,8 0 0 16,-3-3 0-16,3 3 0 15,2 0 0-15,-4 0 0 16,-1 0 0-16,-3-1 0 15,1 7 0-15,-3-4 0 16,0 3 0-16,8-2 0 16,-8-1 0-16,8-2 0 15,-1 2 0-15,-1 1 0 16,2-1 0-16,-1 1 0 16,-1-1 0-16,-4 1 0 15,1-1 0-15,5 1 0 16,0-1 0-16,-1 1 0 15,1 2 0-15,-2-3 0 0,1 3 0 16,1 3 0-16,-2 0 0 16,-4 0 0-16,3 0 0 15,3-1 0-15,-3 4 0 16,3-1 0-16,0 1 0 16,-3-4 0-16,6 1 0 15,-3 0 0-15,-3 2 0 16,3-2 0-16,-3 5 0 15,-5-2 0-15,-3 2 0 16,3-3 0-16,0 3 0 0,0 0 0 16,0-2 0-16,5 2-1 15,-5-3 1-15,0 3 0 16,0 0 0-16,3 0-1 16,7 0 1-1,-2 0-1-15,0-2 1 0,5-1 0 0,3 1 0 16,0-1 0-16,5-2 0 15,3 0 0-15,2-3 1 16,-2 0-1-16,5-8 0 16,-8 3 0-16,-3 0 1 15,4 2-1-15,-1-2 0 0,2 0-1 16,4 0 1-16,2-1 0 16,-3 1 0-16,1 3 0 15,2 2 0 1,24-13 0-1,-1-3 0-15,-7 3 0 16,0 2 0-16,-3 1 0 16,3 0 0-16,-5-1 0 15,2 1 0-15,3-1 0 16,3-5 0-16,-6 1 0 16,3-1 0-16,0 0 0 15,0 0 1-15,0 6-1 16,-6 0 0-16,9-1 0 15,-8 3 1-15,-9 3-2 16,4-3 1-16,-6 6 0 0,-11-1 0 16,-5 1 0-16,-5 2 0 15,5 3 0-15,-5 2 0 16,-3 0 0-16,-2 4 1 16,-6 1-1-16,-5 1 1 15,0 5-1-15,0 0 1 16,0 5-9-16,0 1 1 15,-5 1-10-15,-14-9 1 16</inkml:trace>
  <inkml:trace contextRef="#ctx0" brushRef="#br0" timeOffset="1.31191E13">14724 10541 34 0,'-5'8'17'0,"37"-19"-15"0,-17 9 17 16,9-9-18-16,8-2 1 15,13-8 0-15,8-3 1 16,10-10-4-16,11-11 0 16,19-6 2-16,8-12 1 15,12-6-1-15,14-2 0 16,11-1-1-16,10-10 0 0,16 3 0 16,3-6 1-16,15-8 0 15,4 3 0-15,17-5 0 16,4-13 0-16,12 2 0 15,1 0 1-15,18 0-1 16,-5-10 0-16,5 7-1 16,0 6 1-16,11-8 0 15,-8-3 0-15,7-2 0 16,-7 10 0-16,8-8 0 16,-22 3 1-16,4-3-1 15,-28 6 0-15,-7 13 0 16,-13 5 0-16,-25 10-1 15,-15 6 1-15,-16 3-1 16,-16 13 1-16,-13 13-1 16,-16 10 1-16,-18 9-1 15,-14 7 1-15,-18 11-2 0,-19 8 1 16,-18 8 0-16,-14 13 0 16,-23 6-1-16,-6 13 1 15,-26-1 0-15,-24 11 0 16,-8 19 0-16,-26 8 0 15,-13 8 0-15,-30 7 1 16,-21 6-1-16,-21 21 1 16,-8 3-1-16,-23-3 0 15,-1 8 0-15,-13 0 0 16,-11 0 0-16,6 0 1 16,-16 11-1-16,5 2 0 0,-13-11 0 15,11 4 0-15,7-1 0 16,-10 0 0-16,11-2 0 15,-1 13 0-15,24-8 0 16,-5-6 0-16,32-4 0 16,3-4 0-16,18-7 0 15,23-13 1-15,19-17-1 16,22-9 1-16,34-12-2 16,26-18 1-16,29-13-1 15,27-16 1-15,37-16 0 16,21-16 0-16,45-24-1 15,27-29 0-15,44-15 1 16,30-22 0-16,47-24 0 16,13-7 0-16,35-22 0 15,21-16 1-15,29 1-1 16,3-17 0-16,2 1 0 0,3 4 1 16,-5 4-1-16,-14 7 0 15,1 8-1-15,-19 9 1 16,-19 12 0-16,1 6 1 15,-24 8-1-15,-17 5 1 16,-15 18-1-16,-16 9 1 16,-13 10 0-16,-24 8 0 15,-29 10-1-15,-27 6 1 16,-18 13-1-16,-16 14 1 16,-29 12-1-16,-24 14 0 0,-24 18 0 15,-23 11 1-15,-38 16-1 16,-31 10 0-16,-29 16 0 15,-43 27 0-15,-29 10 0 16,-29 11 0-16,-32 13 0 16,-26 11 0-16,-16 5 0 15,-21 10 0-15,-32 14 0 16,-13 5 0-16,-8 13 0 16,-3 1 0-16,5-4 0 15,-2 3 0-15,8-15 0 16,21 5 0-16,13-6 0 15,24-13 1-15,16-13-1 16,24-13 0-16,34-9 0 16,35-15 0-16,23-16 0 15,29-18 0-15,32-16-1 16,43-14 1-16,31-13-1 0,30-21 0 16,33-18 0-16,43-19 1 15,38-24-2-15,49-19 1 16,45-26 1-16,30-21 0 15,42-7 1-15,42-23 1 16,18 1-1-16,12-10 1 16,9-14 0-16,9 2 1 15,5-4-1-15,14 5 0 16,-6 7-1-16,-19-4 1 16,-5 10-2-16,6 5 1 15,-25-8-1-15,-17 19 1 0,-17 5-1 16,-37 3 1-16,-18 13-1 15,-43 13 1-15,-34 22-1 16,-32 12 1-16,-34 14 0 16,-37 18 0-16,-32 17-1 15,-26 15 1-15,-35 16-1 16,-37 8 0-16,-21 18-1 16,-40 24 0-16,-21 17 0 15,-37 12 0-15,-15 14-1 16,-33 23 1-16,-18 8 0 15,3 9 1-15,-35 7-1 16,-3 13 1-16,-7-2 0 16,-8 13 0-16,-6 0 0 15,-2 8 0-15,2 8 0 16,6-5 0-16,-1-1 0 16,14-2 0-16,8-13 0 0,13 0 0 15,14-8 0-15,9-16 0 16,12-11 0-16,28-2 0 15,14-19 0-15,21-16 0 16,27-13 0-16,25-16 1 16,33-18-2-16,21-13 1 15,29-19 0-15,26-14 0 16,35-20-1-16,29-19 0 16,37-13 0-16,34-24 1 15,43-22-1-15,31-15 1 0,48-16-1 16,26-21 1-16,27-5 0 15,19-19 0-15,18 0 0 16,23-3 0-16,-1 1 0 16,-15 10 0-16,1 0 0 15,3 5 0-15,-24 11 0 16,-19 8 1-16,-18 5-1 16,-25 11 0-16,-28 21 0 15,-21 13 0-15,-48 16 1 16,-21 16 0-16,-30 18-1 15,-39 11 1-15,-16 13-1 16,-34 14 0-16,-16 12 0 16,-19 11 0-16,-26 11 0 15,-16 8 0-15,-29 18 0 16,-10 14 1-16,-28 10-2 16,-30 8 1-16,-17 13 0 0,-29 22 1 15,-32-1-1-15,-20 16 0 16,-33 14 0-16,-21 10 0 15,-7 13 0-15,-9 3 1 16,-21-2-1-16,9 2 0 16,4-6 0-16,-5-7 0 15,3-3 0-15,13 0 0 16,6-13 0-16,23-8 0 16,16-5 0-16,29-14 0 15,11-15 0-15,26-14 0 16,32-10 0-16,21-11 0 0,24-19 0 15,27-12 0-15,25-14 0 16,33-18 0-16,26-11-1 16,24-19 1-1,129-89-1 1,43-6 0-16,8-13 0 16,29-8 0-16,29-5 0 15,5-11 1-15,22 1-1 16,18-4 1-16,0-2-1 15,10 0 1-15,19 0 0 16,-15 0 0-16,-1 5 0 16,16 1 0-16,-21 1 0 15,-16 9 1-15,8 3-1 16,-29-6 0-16,-16 8 0 16,-22 21 1-16,-25 3-1 0,-19 8 0 31,-3-8 0-31,-55 29 1 15,-33 27-15-15,-28 20 1 16</inkml:trace>
  <inkml:trace contextRef="#ctx0" brushRef="#br0" timeOffset="1.31191E13">22368 7670 22 0,'-37'6'11'0,"13"-4"-4"0,19-2 12 16,-3 0-15-16,0-2 0 15,5-4 2-15,3-4 0 0,11-4-8 16,2-1 0-16,11-1 5 16,18 5 1-16,-7 1-3 15,12-1 1-15,6 0-2 16,3 1 1-16,-3-3-1 16,5-1 1-16,-5 4 0 15,-6 2 0-15,-2-3-3 16,-8 3 0-16,-13 0-8 15,-8 3 1-15,-13 0-2 16,-9 5 0-16</inkml:trace>
  <inkml:trace contextRef="#ctx0" brushRef="#br0" timeOffset="1.31191E13">22580 7562 27 0,'-30'10'13'0,"15"12"-13"15,15-12 23-15,0 6-21 0,0 10 1 16,0 6 0-16,0 8 1 15,5 5-5-15,-5-3 0 16,0-2 3-16,2 0 1 16,4-9-3-16,4-4 0 15,1-6-8-15,7-3 0 16,4-2-2-16,1-5 0 16</inkml:trace>
  <inkml:trace contextRef="#ctx0" brushRef="#br0" timeOffset="1.31191E13">23082 7379 25 0,'-10'-2'12'0,"-12"7"-14"15,17-5 20-15,-3 8-17 16,-2 2 1-16,-4 4 2 15,-7 12 1-15,-8 6-5 16,3 18 0-16,-3 16 2 16,10 8 1-16,3 6-1 15,8-6 1-15,0-5-2 16,8-9 0-16,8-9-5 16,6-9 1-16,4-13-7 15,3-10 1-15</inkml:trace>
  <inkml:trace contextRef="#ctx0" brushRef="#br0" timeOffset="1.31191E13">23133 7601 20 0,'-27'40'10'0,"-10"50"-4"0,29-55 9 15,3 2-15-15,-8 8 1 16,5-6-1-16,-6-2 1 15,9-2-1-15,-3-6 0 16,8-3 2-16,-5-13 1 0,5-7-1 16,0-6 0-16,13-19 0 15,8-13 0-15,8-10 0 16,11-11 0-16,0 0-1 16,13 8 0-16,0 8 0 15,-6 13 1-15,-10 17-1 16,-2 17 1-16,-9 14-1 15,-5 5 1-15,-8 0-1 16,-2 0 1-16,-8-2-2 16,-3-6 1-1,-3-16-11 1,0-10 0-16</inkml:trace>
  <inkml:trace contextRef="#ctx0" brushRef="#br0" timeOffset="1.31191E13">23685 7538 26 0,'27'21'13'0,"2"14"-8"0,-18-14 12 16,-1 18-15-16,3 9 1 15,-10 16 0-15,-8-1 0 16,-11 6-4-16,-8 2 0 16,-8 9-7-16,-5-4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36:21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14200 1918 6 0,'-13'-29'3'0,"8"-13"0"0,2 31 3 16,-2-5-1-16,-3 3 0 15,2-3 4-15,1-5 0 16,3 0-9-16,-1-3 0 0,-5 0 9 16,3 3 0-16,-1 5-3 15,-2 0 1-15,-5 8-2 16,3 0 1-16,-4 11-4 16,4 10 1-16,-1 9-2 15,1 4 0-15,-1 24-1 16,0 3 1-16,1 21-1 15,5 16 0-15,-1 24 0 16,1 16 0-16,-3 28 0 16,3 17 0-16,0 26 0 15,-3 11 0-15,-6 18-1 16,9 27 1-16,0 18 1 16,-6 24 1-16,9 13-1 15,-1-5 0-15,3 13 1 16,3 3 0-16,2-16-1 15,-3-3 1-15,-2-13-2 0,-2-5 1 16,-3-22 0-16,-3-20 1 16,0-27-1-16,2-24 0 15,1-26 0-15,2-27 0 16,3-24 0-16,0-28 0 16,-2-28-7-16,2-31 1 15,2-34-9-15,-2-42 0 16</inkml:trace>
  <inkml:trace contextRef="#ctx0" brushRef="#br0" timeOffset="671.8791">13867 2024 21 0,'-11'-8'10'0,"17"-21"1"0,-4 13 3 16,3 6-11-16,1-9 0 15,-1-5 2-15,3-2 0 16,-3-3-7-16,-2 2 1 16,0-2 4-16,-1 5 0 15,1 8-2-15,5 3 0 16,-8 13-1-16,0 13 1 15,-8 19-1-15,-5 8 1 16,-9 18 0-16,-4 11 0 16,0 5 1-16,-9 3 1 0,3-11 1 15,3-13 0-15,5-8-1 16,9-19 0-16,9-5-1 16,9-15 1-16,5-22-2 15,2-27 1-15,4-12-2 16,7-9 1-16,8-7-1 15,3-3 0-15,-3-3 0 16,3 0 0-16,-1 19-1 16,1 13 1-16,-3 5-2 15,8 19 1-15,-2 21-1 16,2 19 1-16,-6 18 0 16,1 8 1-16,5 13 0 15,6 3 1-15,-4 13 1 16,1-5 0-16,-3 5 0 15,-8-11 0-15,-2 11-10 16,4-5 1-16,1 11-7 16,-8-12 1-16</inkml:trace>
  <inkml:trace contextRef="#ctx0" brushRef="#br0" timeOffset="1890.646">13944 7967 11 0,'-45'0'5'0,"-16"8"-3"0,45-8 5 16,-5 0-4-16,-1 2 1 16,-4 1 3-16,0-1 1 15,-1-2-9-15,6 3 0 0,2-3 5 16,9 3 1-16,7-1-3 16,8 4 1-16,9 2-3 15,4-3 1-15,17 3-1 16,12 0 0-16,19 2 1 15,16 1 0-15,19 0 1 16,21-1 0-16,15 1 1 16,30-3 0-16,10 0-1 15,35 0 1-15,5-1-1 16,37 4 0-16,0 0-1 16,13-1 0-16,27 3 0 15,2 3 0-15,11 3 0 16,16 5 1-16,26 2 0 15,-5-5 0-15,13-2 0 16,8-3 1-16,0-3-1 16,11 0 1-16,-21 3-2 0,-3-5 0 15,-14 4 0-15,-4 1 0 16,-20 0-1-16,-4 5 0 16,-32-2 0-16,-6-3 0 15,-33-3 0-15,-20-5 1 16,-28 0-1-16,-30-3 1 15,-23 0-1-15,-27-2 1 16,-19-3 0-16,-23 0 1 16,-19 0-1-16,-15-8 1 15,-19-8-1-15,-16-5 1 16,-11-5-1-16,-10-3 1 0,-16-8-2 16,-11-3 1-16,-10 3-2 15,-11-3 1-15,6 8 0 16,10 3 0-16,0 3 0 15,3-1 0-15,10 9-1 16,6 2 1-16,15 3-1 16,14 2 1-16,10 8-1 15,3 6 0-15,13 8 0 16,19 7 0-16,7 9-1 16,25 7 1-16,-1 0 0 15,19 1 1-15,6-1-1 16,4 6 1-16,-7-6 0 15,-11-2 0-15,-8-3 1 16,-13 0 1-16,-14 0 1 16,-15 3 1-16,-16 3 1 15,-19 4 1-15,-18 9 0 0,-27-3 0 16,-26 2-1-16,-18 6 0 16,-22-2-3-16,-13-1 1 15,-3 0-15-15,-5-2 1 16,8 5-9-16,-2-3 0 15</inkml:trace>
  <inkml:trace contextRef="#ctx0" brushRef="#br0" timeOffset="11332.644">13925 8006 25 0,'-11'8'12'0,"-2"-2"-6"0,11-4 13 16,-1 1-17-16,-2-1 0 0,2 1 2 15,0 0 1-15,3-1-5 16,6 1 0-16,7 0 4 15,8-6 0-15,16 3-1 16,13-3 0-16,1-5-1 0,15-5 1 16,18-5-2-16,17 2 0 15,2 0 0-15,11 0 1 16,21 0-1-16,8-5 1 16,21 0-1-16,2-11 0 15,22-8 0-15,5 1 1 16,30-12-1-16,-9 9 0 15,24-8-1-15,-8-6 0 16,19-7 1-16,-11-11 0 16,14-3 0-16,-4-2 0 0,-2-11 1 15,11-14 0-15,-14-7 0 16,9 0 0-16,-9-13 0 16,-5-11 0-16,-5-3-1 15,-11-7 1-15,3-9-2 16,-21 1 1-16,-8-6 0 15,-14-8 0-15,-2 3-1 16,-13-8 1-16,-8 3-1 16,-11 0 0-16,-11-3 0 15,-10 10 1-15,3 14-1 16,-27 0 0-16,-10 8 0 16,-3 13 0-16,-8 13 0 15,-8 3 0-15,-11 13 0 16,-10 11 1-16,-2 13-1 15,-14 13 0-15,-14 11 1 16,-9 10 0-16,-12 5-2 16,-4 17 0-16,-12 7-13 0,-1 11 0 15,-7 3-3-15,7 2 0 16</inkml:trace>
  <inkml:trace contextRef="#ctx0" brushRef="#br0" timeOffset="11926.3913">22095 3381 29 0,'-8'-37'14'0,"30"-16"-6"15,-20 43 17-15,6-1-24 16,0 9 0-16,0 4 1 15,0 11 0-15,-8 17-3 16,0 17 1-16,0 19 1 16,-3 6 1-16,-5-3 0 15,-5-9 0-15,5-1 1 0,-5-6 0 16,5-11 1-16,0-13 1 16,-2-13-1-16,4-16 1 15,6-13-2-15,0-19 1 16,13-24-3-16,6-15 1 15,15-3-2-15,6-6 0 16,13 12 0-16,0 9 0 16,5 14 0-16,-5 16 0 15,-5 19 0-15,-6 20 1 0,-5 19 0 16,-8 24 0-16,-10 11 0 16,-11 13 1-16,-8-9-1 15,-3 1 1-15,-5-5-1 16,3-6 0-16,-6-13-3 15,1-8 0-15,2-19-10 16,8-15 1-16,8-16-6 16,13-24 0-16</inkml:trace>
  <inkml:trace contextRef="#ctx0" brushRef="#br0" timeOffset="12223.253">22990 2786 40 0,'2'-8'20'0,"-4"8"-18"15,2 0 31-15,0 0-34 16,2 0 1-16,4 0-1 16,-1 8 1-16,5 5 0 15,-2 3 0-15,3 3 0 0,-3 2 0 16,-3 5 0-16,-5 1 1 16,-5 5 0-16,-3 2 1 15,-8-2 2-15,3-3 0 16,2-5 0-16,6-1 1 15,8-1-1-15,15-1 0 16,19-8-5-16,24 0 1 16,21-2-15-16,13-19 0 15</inkml:trace>
  <inkml:trace contextRef="#ctx0" brushRef="#br0" timeOffset="32940.159">13713 7985 24 0,'6'-21'12'0,"-6"29"-5"16,0-8 12-16,0 0-17 16,0 0 0-16,0 0 1 15,0-5 0-15,0 5-4 16,0-6 1-16,2-2 2 15,-2 0 0-15,0 0 0 16,0 1 0-16,3-1 0 16,0 0 0-16,2 0-1 0,0 2 1 15,6 1-1-15,2 0 0 16,5 0 0-16,1-1 0 16,5 1-1-16,0 0 0 15,2-1 0-15,1-2 0 16,7 1 0-16,-2-4 1 15,7-2-1-15,-4-3 1 16,2-3 0-16,0 3 0 16,8-5 0-16,8-3 1 15,5-2-2-15,5-3 1 16,9 0 0-16,-9-6 0 0,6-2 0 16,3-5 1-16,4-6-1 15,9-7 1-15,-6 5 0 16,-2-9 0-16,10-4-1 15,6-6 0-15,5 0-1 16,-5-7 1-16,-3 4-1 16,5-2 1-16,0 8-1 15,8-11 0-15,-8 3-1 16,3-11 1-16,0 6 0 16,8-6 0-16,-5 3 0 15,-3 0 0-15,-1-8 0 16,1 3 1-16,11-6 0 15,-14 3 0-15,6 1-1 16,2-9 1-16,8 2 0 16,-8 4 0-16,-5-6-1 0,-3 5 1 15,6-5-1-15,-6 6 0 16,0-1 0-16,-10-5 0 16,2 3-1-16,3-6 1 15,-5-4 0-15,7 7 1 16,-12-8-1-16,-3 0 1 15,-1 3-1-15,-2 0 0 16,-2 2 1-16,5-2 0 16,-3 0-1-16,-8-3 1 15,5 8-1-15,1-5 0 16,-4-6 0-16,1 4 1 16,0-4-1-16,0 1 1 0,-11 2-1 15,-8 0 1-15,-2 3-1 16,0 8 1-16,-1-1-1 15,1 9 1-15,-6 0-1 16,-2 5 1-16,-6 2 0 16,-2 9 0-16,0 2 0 15,-6 8 0-15,-2 6 0 16,-11 2 1-16,3 13 0 16,0-2 0-16,-8 7 0 15,0 1 0-15,0 2-1 0,0 0 0 16,0 3-1-16,0 5 1 15,-3 6-2 1,-5 2 0-16,0 5-13 16,-5-2 0-16,2-3-4 0,-2-15 0 15</inkml:trace>
  <inkml:trace contextRef="#ctx0" brushRef="#br0" timeOffset="33596.4766">20304 1122 49 0,'-24'-13'24'0,"6"-14"-24"0,18 19 40 0,8-5-40 16,2 0 1-16,9 2 0 15,15-5 1-15,1 3-3 16,10 8 1-16,5 5 1 15,-5 13 0-15,-8 3-1 16,0 5 1-16,-5 11-1 16,-3 5 0-16,-13 3 1 15,-8 2 0-15,-8 3 0 16,-24 0 0-16,-5-6 0 16,-16 4 0-16,-3-9 0 15,3 1 0-15,0-4-1 16,8-7 1-16,11-5-1 15,10-3 1-15,21-1 0 16,11-4 0-16,13 2 0 16,16 0 1-16,8-10-2 15,2-3 0-15,17-8-9 16,-3-8 0-16,13-5-8 0,-11-11 0 16</inkml:trace>
  <inkml:trace contextRef="#ctx0" brushRef="#br0" timeOffset="33971.4811">21198 1204 34 0,'-5'-32'17'0,"-3"-18"-14"0,3 37 19 16,5-3-20-16,-3 5 0 15,3 3 2-15,-8 16 0 16,0 8-5-16,3 13 0 16,2 11 3-16,-2 7 1 0,5 12 0 15,-3-1 1-15,3-5-1 16,-5 0 1-16,5-8 0 15,-5-14 1-15,2-9 0 16,3-14 0-16,0-8-2 16,0-14 0-16,13-17-2 15,11-22 1-15,8-16-2 16,5-3 0-16,8 9-1 16,0 10 1-16,0 11 0 15,-5 18 0-15,-3 19 0 16,-8 15 0-16,0 22 1 15,-13 8 0-15,-8 12 0 16,-8-1 1-16,-8 2-1 16,-5-6 0-16,-3-2-5 15,5-2 0-15,-2-20-11 16,5-1 0-16,8-22-3 16,11-14 0-16</inkml:trace>
  <inkml:trace contextRef="#ctx0" brushRef="#br0" timeOffset="34237.1108">21765 878 38 0,'15'-45'19'0,"-9"37"-15"0,-4 3 33 16,6 5-35-16,0-5 0 15,6 5 0-15,-1 5 0 16,5 0-3-16,3 6 0 16,3 10 2-16,3 0 0 15,-3 11-1-15,-3-3 1 0,-3-2-1 16,-10 7 0-16,0-5 1 15,-16 3 0-15,-8-3 0 16,-13-2 1-16,-3-1 0 16,-5-7 0-16,6-1 0 15,9-7 0-15,20 4-1 16,12 4 0-16,43-3-6 16,16 0 0-16,13-3-11 15,13-13 1-15</inkml:trace>
  <inkml:trace contextRef="#ctx0" brushRef="#br0" timeOffset="42805.0293">18232 3990 28 0,'0'-34'14'0,"-18"18"-2"0,13 8 15 0,-1 0-24 15,-2-3 0-15,0 1 4 16,3 2 0-16,0 5-9 16,0 6 1-16,-1 5 5 15,4 10 0-15,-1 17-1 0,0 12 1 16,1 11-2-16,-4 1 0 16,-4 4 0-16,-1 6 1 15,1 0-1-15,-1-3 1 16,-2-3-2-16,2 1 0 15,-2-14-7-15,5-10 1 16,3-3-11-16,5-5 1 0</inkml:trace>
  <inkml:trace contextRef="#ctx0" brushRef="#br0" timeOffset="43017.8271">18047 5130 41 0,'-10'21'20'0,"4"9"-21"0,6-23 24 16,0-1-23-16,0 4 0 16,3 6-1-16,-3 3 1 15,-3 5-8-15,1-3 0 16,2-5-2-16,0-6 0 15</inkml:trace>
  <inkml:trace contextRef="#ctx0" brushRef="#br0" timeOffset="43147.6599">18047 5707 22 0,'-24'45'11'0,"-2"16"-12"0,23-56 15 15,-2 6-21-15,0 2 0 16,5 3-4-16,0-6 0 15</inkml:trace>
  <inkml:trace contextRef="#ctx0" brushRef="#br0" timeOffset="43257.0357">17984 6239 24 0,'-27'74'12'0,"6"-13"-16"0,13-40 23 0,3 5-26 15,-6 14 1-15,-5-3-6 16,-2 5 0-16</inkml:trace>
  <inkml:trace contextRef="#ctx0" brushRef="#br0" timeOffset="43381.9843">17796 7086 26 0,'-27'74'13'0,"-15"-6"-19"15,34-46 23-15,-5 7-29 16,2-3 0-16</inkml:trace>
  <inkml:trace contextRef="#ctx0" brushRef="#br0" timeOffset="43577.1732">17722 7861 25 0,'-35'55'12'0,"27"-23"-19"15,8-24 25-15,0 3-18 16,0-3 0-16,3-1-1 16,0 4 1-16,-1 0-2 15,-2 12 1-15,-2 7-5 16,-4-1 1-16</inkml:trace>
  <inkml:trace contextRef="#ctx0" brushRef="#br0" timeOffset="44374.0563">17611 8845 33 0,'-8'-13'16'0,"0"10"-18"16,8 0 32-16,0 3-28 16,0-2 0-16,0 2 1 15,0 2 0-15,0 6-4 16,0 16 1-16,0 5 2 15,0 14 0-15,-3-1-1 16,3 8 0-16,-3 1 0 0,3-4 1 16,0-7-1-16,0-11 0 15,3-8 0-15,5-16 1 16,0-10-1-16,0-11 0 16,3-10 0-16,-4-11 0 15,1-3-1-15,0-10 1 16,-2-11-1-16,-4 3 1 15,-2 0-1-15,0 18 1 16,0 3 0-16,0 5 1 16,0 8-1-16,3 3 1 0,2 8-1 15,8 8 0-15,6 5 0 16,7 15 0-16,6 15-1 16,3 17 1-16,-6 3-1 15,5 9 1-15,6-9 0 16,-6-2 0-16,1-1 1 15,-6-12 1-15,-3-12 1 16,-2-12 1-16,-3-8-1 16,-2-19 1-16,-1-13-2 15,-2-24 1-15,3-6-2 16,-6-4 0-16,-8-16-8 16,0-3 0-16,1 8-13 15,4 10 0-15,-18 3-1 16,19 6 1-16</inkml:trace>
  <inkml:trace contextRef="#ctx0" brushRef="#br0" timeOffset="50801.0171">8123 3492 38 0,'-27'-5'19'0,"-2"-13"-12"15,24 12 20-15,0-12-24 16,2-3 0-16,6 0 2 16,4-6 0-16,9-2-6 0,3 3 0 15,5-4 4-15,7 9 0 16,9 11-2-16,0 10 1 16,7 18-2-16,6 11 1 15,-5 11-1-15,0 16 1 16,-9 4-1-16,-7 7 1 15,-16-4 0-15,-8 6 0 16,-19-8 0-16,-10 10 0 16,-8 1 0-16,-16 2 1 15,-3 2-2-15,1-12 1 0,4-9 0 16,4-7 0-16,-4-14 0 16,1-10 0-16,5-16-1 15,3-13 1-15,7-22-1 16,3-4 1-16,14-12-2 15,5 4 1-15,15-4-1 16,9 4 1-16,-4-1-1 16,4 8 1-16,2 11 0 15,6 13 0-15,10 19 1 16,5 10 0-16,3 19-1 16,5 7 1-16,3 9 0 15,0-3 1-15,-5-6-1 16,-1-2 0-16,-2-13-5 15,-5-8 1-15,0-14-9 16,-1-10 0-16,-4-8-6 16,-11-15 1-16</inkml:trace>
  <inkml:trace contextRef="#ctx0" brushRef="#br0" timeOffset="51207.2728">8805 3598 36 0,'0'-2'18'0,"8"4"-19"0,-2 6 28 16,-1 8-26-16,5 13 1 15,1 11 1-15,8 15 0 0,-12-4-3 16,4 10 0-16,-6-1 4 16,-7-4 1-16,-6 0 0 15,0-9 0-15,-3-10-1 16,1-10 1-16,2-17-1 15,2-15 1-15,6-14-3 16,6-15 0-16,4-21-1 16,14-17 0-16,13-5-2 15,0 3 1-15,-2 11-2 16,2 7 1-16,5 22 0 16,3 21 0-16,0 18 1 15,-3 21 1-15,-7 11 0 16,-6 19 1-16,0 2 0 15,-16 0 1-15,-2-2 0 16,-6 2 0-16,-10-8-5 16,-3-10 0-16,5-19-12 0,-5-13 1 15,0-24-5-15,3-23 0 16</inkml:trace>
  <inkml:trace contextRef="#ctx0" brushRef="#br0" timeOffset="51472.9319">9541 3019 43 0,'0'-8'21'0,"8"11"-26"0,-6 2 35 15,6 3-30-15,0 8 0 16,11 0 2-16,-3 5 1 0,5-3-2 16,-5 1 0-1,-16 10 2 1,-8 0 1-16,-11 3 1 15,9-1 0-15,-11 1-1 16,5 3 0-16,10-1-1 16,6-5 0-16,14 0-1 15,9 0 0-15,12-2-8 16,-3-6 1-16,13 0-11 16,0-13 0-16</inkml:trace>
  <inkml:trace contextRef="#ctx0" brushRef="#br0" timeOffset="51988.5635">7456 3799 43 0,'0'-8'21'0,"-19"27"-21"16,14-19 27-16,-5 3-27 15,-4 10 0-15,-7 3 0 16,-5 2 1-16,-1 1-1 16,-2-3 0-16,-5 0 0 15,-9-1 1-15,-4 4-1 16,10-3 1-16,2 0 1 16,12 0 0-16,12-3 1 15,16-3 0-15,14 1 0 16,13 5 1-16,15 2-1 15,17 9 0-15,-1 5-1 16,14 2 1-16,-11-8-2 16,-10-2 1-16,-11-5-1 15,-11-6 0-15,-5 0-3 16,-8-5 0-16,-8 0-8 0,-7-3 1 16,-14 3-7-16,-21 0 0 15</inkml:trace>
  <inkml:trace contextRef="#ctx0" brushRef="#br0" timeOffset="52129.1397">7067 4339 39 0,'-63'5'19'0,"49"11"-15"0,20-10 29 15,7 2-28-15,19 5 0 16,10 0 2-16,13 16 0 0,17 6-9 16,7 7 0-16,1 0-10 15,7-5 1-15</inkml:trace>
  <inkml:trace contextRef="#ctx0" brushRef="#br0" timeOffset="85780.719">10694 7136 24 0,'-15'-19'12'0,"-9"3"-2"16,18 14 12-16,-1-4-19 15,-1-1 1-15,2 1 1 16,4 1 1-16,2 2-8 15,-6 6 0-15,4 5 5 16,2 21 0-16,2 29-3 16,4 24 1-16,-6 19-1 0,8 18 1 15,-3 8-1 1,5-11 1-16,-4-7-1 0,2-9 1 16,0-7 0-16,-8-16 0 15,0-17 1-15,0-12 0 16,-8-14 0-16,2-12 1 15,-2-14-1-15,-2-16 1 16,-9-8-1-16,1-8 0 16,-11-10-1-16,8-1 1 15,-3-7-2-15,0-3 0 16,-10 5-1-16,10 3 1 0,3 11-1 16,13 4 0-16,8 4-1 15,13-1 1-15,11 1 0 16,13-1 0-16,16 1 0 15,23 5 0-15,-2-1 1 16,1 6 0-16,1 6 0 16,-10 7 0-16,-13 8-1 15,-13 6 1-15,-19 10 1 16,-21 0 0-16,-21 11 1 16,-11 7 1-16,-21 1 0 15,-5 0 0-15,3-3 0 16,2-14 1-16,2-7-7 15,12-19 0-15,18-12-13 16,13-17 1-16</inkml:trace>
  <inkml:trace contextRef="#ctx0" brushRef="#br0" timeOffset="86421.376">10565 5826 28 0,'-53'0'14'0,"11"-16"-4"16,31 11 9-16,-10-3-17 15,-3-3 1 1,11-7 0 0,21 2 1-16,5 3-6 15,11 2 1-15,21 3 3 0,8 6 0 16,13 10-2-16,3 10 0 16,-11 14 0-16,-5 13 1 15,-14 5-1-15,-15 3 0 16,-8 0 1-16,-19 8 0 15,-26 2-1-15,-16 11 1 16,-10 6-1-16,-11-1 1 16,-1-13 1-16,-7-13 1 15,14-13-1-15,12-8 1 16,19-11-1-16,13-8 1 16,24-13-1-16,16-11 0 0,26-4-1 15,19 1 0-15,29-4 0 16,-8 2 0-16,8-5 1 15,-14 5 0-15,-2 3 0 16,-8-1 1-16,-13 9-16 16,-11-5 1-16</inkml:trace>
  <inkml:trace contextRef="#ctx0" brushRef="#br0" timeOffset="113340.9098">2654 4159 9 0,'-32'-2'4'0,"11"-12"0"0,18 6 4 15,-5-5-8-15,3-5 1 16,0-6 0-16,-3 0 1 15,-5 3-2-15,-9 5 0 16,1 11 1-16,-5 18 0 16,-3 16-1-16,-3 19 1 15,-5 18-1-15,5 26 0 16,-5 22-1-16,8 32 0 16,0 23 1-16,8 43 0 15,-1 34 0-15,4 45 1 16,5 34 0-16,2 14 0 0,6 18 1 15,-8 11 0-15,5-6-1 16,0-4 1-16,0-28-1 16,-3-18 1-16,-2-23-2 15,2-25 1-15,-2-23 1 16,3-26 0-16,-6-28 0 16,0-25 1-16,0-19 0 15,-3-22 1-15,-4-25-1 16,-1-28 1-16,0-25-2 15,-2-33 0-15,-1-39-1 16,1-47 0-16,-3-51-1 16,-6-64 1-16,14-55-1 15,5-40 0-15,6-37-1 16,2-13 1-16,5-18-1 16,8-6 1-16,11 3-1 15,3 5 1-15,10 5-1 16,5 9 1-16,11 15 0 0,0 19 0 15,0 20-1-15,-8 17 0 16,-2 26-1-16,-6 25 0 16,-3 28-1-16,-2 34 1 15,-6 33-1-15,-7 33 0 16,2 33 0-16,-5 28 1 16,3 25 1-16,-3 31 0 15,-8 39 0-15,2 49 1 16,-4 44 0-16,-4 43 1 0,4 53 1 15,2 57 0-15,0 62 1 16,-6 53 1-16,1 36-1 16,0 28 0-16,2 1 0 15,3-4 1-15,6-14-6 16,7-29 0-16,11-42-7 16,-1-37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39:46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16843 11644 47 0,'-5'-13'23'0,"10"5"-16"0,-2 3 23 0,-3 5-28 16,5-3 0-16,6 3 2 16,-3 5 1-16,2 6-5 15,4 8 0-15,-6 10 4 16,0 10 1-16,-6 12-1 15,1 25 1-15,-3 17-2 16,2 18 1-16,6 11-2 16,6 7 1-16,7-9-2 15,11-9 0-15,13-19 0 16,13-10 1-16,11-21 0 16,-6-5 0-16,3-19 0 15,3-11 1-15,-11-10-1 16,-5-8 0-16,-8 0 0 0,-11-8 0 15,-15-5-7-15,-8-1 0 16,-14-15-13-16,-10-16 1 16,-1-24-5-16,-20-18 1 15</inkml:trace>
  <inkml:trace contextRef="#ctx0" brushRef="#br0" timeOffset="346.9561">16595 11660 27 0,'-32'-5'13'16,"8"2"-11"-16,19 3 14 0,0 3-12 16,-3 5 0-16,5 5 1 15,0 8 1-15,3 0-8 16,6 1 1-16,9-1 4 15,15-3 1-15,12-2-2 16,6-11 0-16,4-5 1 16,1-2 0-16,-8-17 0 0,-2-5 1 15,-6 1 0-15,-11-4 0 16,-10-5 1-16,-3-2 0 16,-10 2-3-16,-11 3 1 15,-18 3-1-15,-9-1 0 16,1 6-10-16,-6 8 1 15,8 5-9-15,8 8 1 16</inkml:trace>
  <inkml:trace contextRef="#ctx0" brushRef="#br0" timeOffset="1096.9666">18090 12777 38 0,'2'21'19'0,"-2"-16"-17"0,0-5 25 15,3-5-24-15,5-11 0 16,-3 3 2-16,0-8 1 15,1-6-7-15,-1-5 1 16,-2-2 4-16,-6-3 0 16,-5 0-1-16,-5 3 0 15,-8 2-1-15,-6 5 0 16,1 11-1-16,-6 6 0 0,8 15-1 16,-2 14 1-1,-1 7 0-15,-2 16 1 0,3 1-1 16,2 12 0-16,11-2 1 15,10-2 0-15,8-1-1 16,8-8 1-16,6-13-1 16,5-13 1-16,5-13 0 15,3-3 0-15,5-11 0 16,-3-10 0-16,-5-5 0 16,0-1 1-16,-2-5-2 15,-6 6 1-15,-5-1-1 16,-3 4 1-16,-8 7-2 15,3 3 1-15,0 13-1 16,-2 7 1-16,1 1 1 16,4 11 0-16,2 5 0 15,3 2 0-15,3-2 0 16,-3 0 1-16,2-3-1 0,-2-2 0 16,-5-4-2-16,2-4 1 15,-3 2-10-15,4-8 1 16,-4-5-12-16,11-5 0 15,3-8-2-15,0-11 0 16</inkml:trace>
  <inkml:trace contextRef="#ctx0" brushRef="#br0" timeOffset="1487.6251">18703 12488 31 0,'-5'-23'15'0,"2"-9"-15"0,-2 24 24 0,-3 0-22 16,0-3 0-16,-2 1 2 15,-1-4 0-15,-2 4-4 16,2-1 0-16,-7 3 3 16,-1 3 1-16,-5 5-2 15,-2 5 1-15,-3 6-1 16,0 2 0-16,2 8-1 16,6 6 1-16,5 2-2 15,11-3 1-15,8 3 0 16,13 6 0-16,13-1-1 15,8-5 1-15,16 3-1 16,2 3 1-16,-5-1-1 16,-7-5 1-16,-9-3 1 15,-7-2 0-15,-9-3 2 16,-7-7 1-16,-9-1 0 0,-15-2 1 16,-16-1-1-16,-11-5 0 15,-5 1-2-15,-5-4 1 16,2 1-6-16,11-6 0 15,6-5-10-15,17-5 1 16,14-8-8-16,11 0 0 16</inkml:trace>
  <inkml:trace contextRef="#ctx0" brushRef="#br0" timeOffset="1675.1586">18923 12422 38 0,'37'-26'19'0,"-11"12"-11"0,-18 14 26 0,3 6-30 16,-3 15 0-16,3 11 2 15,-4 13 0-15,1 2-8 16,8 14 1-16,-5 0 4 16,7-8 1-16,4-3-3 15,-1-5 1-15,3-8-3 16,-1-8 0 0,4-31-15-1,-1-12 1-15</inkml:trace>
  <inkml:trace contextRef="#ctx0" brushRef="#br0" timeOffset="1925.1049">19428 12462 34 0,'8'-19'17'0,"-2"6"-10"15,-4 13 13-15,-2 8-16 0,0 11 0 16,-2 4 4 0,-1 12 1-16,-10 10-10 0,-3 13 1 15,-5 13 8-15,2 17 1 16,-5 10-1-16,-2 13 0 15,-3 3-3-15,-3-1 1 16,-2-7-2-16,5-5 1 16,-1-14-4-16,12-10 1 15,-1-27-2-15,3-10 1 16,9-11-8-16,4-3 1 16,3-18-12-16,10-21 0 15,12-19-2-15,1-21 1 0</inkml:trace>
  <inkml:trace contextRef="#ctx0" brushRef="#br0" timeOffset="2529.418">19579 12441 25 0,'-21'-35'12'0,"10"14"-2"16,11 16 16-16,0 2-24 15,0 3 0-15,0 8 2 16,6 13 1-16,2 14-4 16,0 15 0-16,2 8 5 15,-2 11 0-15,8 0-1 16,-8-6 0-16,5 3-1 16,-5-13 1-16,-3-13-2 15,6-8 0-15,-3-14-2 16,-5-12 1-16,4-22-1 15,7-8 1-15,2-16-2 16,-3-10 1-16,8-14-1 16,3 4 1-16,-3 4-2 15,3 8 1-15,2 17 0 16,1 12 0-16,-6 14-1 16,-3 13 1-16,4 10 0 0,-15 11 0 15,-1 0 2-15,-4 9 0 16,-2 1 0-16,-2-4 1 15,-4-9 0-15,1 1 1 16,3-6-1-16,2-11 0 16,7-12-2-16,7-20 0 15,10-15-1-15,7-10 1 16,9-6-2-16,-3-3 1 16,0 11-1-16,0 6 1 15,5 12 0-15,3 14 0 0,-5 16 1 16,-3 12 0-16,0 9 1 15,-13 8 0-15,0 0 0 16,-8-6 0-16,2 1-2 16,-7-3 0-16,-3-6-11 15,0-5 0-15,10-5-9 16,-2-5 0-16,8-11-1 16,-3-5 1-16</inkml:trace>
  <inkml:trace contextRef="#ctx0" brushRef="#br0" timeOffset="2832.0827">20704 12377 35 0,'-24'16'17'0,"11"-5"-18"0,5-3 33 16,8 0-29-1,-6 5 1-15,12 8 2 0,-6 8 1 16,5 16-8-16,-2 16 1 15,2 10 6-15,3 19 0 16,0 16-2-16,-8 11 0 16,2-1-1-16,-2-2 0 15,-2-6-1-15,2-10 0 16,-6-13-1-16,4-11 0 16,2-19-1-16,-5-12 1 15,-3-14-6-15,5-19 1 0,-2-18-8 16,-3-18 1-16,0-22-6 15,8-23 1-15</inkml:trace>
  <inkml:trace contextRef="#ctx0" brushRef="#br0" timeOffset="3128.9345">20500 12697 36 0,'-32'-29'18'0,"27"-10"-21"0,5 23 28 15,5-5-25-15,14-11 0 16,4 0-1-16,12 6 1 15,2 4 0-15,8 9 1 16,8 18-1-16,10 14 0 16,11 13 0-16,-5 13 1 15,-11-3 1-15,-5 3 0 16,-8 3 3-16,-8-6 1 16,-13 3 1-16,-11 0 0 15,-10-5 1-15,-11-3 1 16,-16-8-3-16,-15-5 1 0,-12-6-4 15,-2-10 1-15,0-8-6 16,9-13 0-16,6-8-10 16,9-3 1-16,19-8-8 15,12 0 1-15</inkml:trace>
  <inkml:trace contextRef="#ctx0" brushRef="#br0" timeOffset="3455.3418">20989 12359 39 0,'-15'-14'19'0,"33"-4"-15"0,-5 13 27 16,11-3-27-16,3 0 0 16,7 0 1-16,16-3 1 15,16 6-8-15,3 0 1 16,0 2 4-16,-8-2 0 16,-8 2-5-16,-3 0 1 15,-13-2-8-15,-11-3 1 16,-4 0-7-16,-6 0 0 15</inkml:trace>
  <inkml:trace contextRef="#ctx0" brushRef="#br0" timeOffset="3955.3721">21169 11967 36 0,'-5'-18'18'0,"21"7"-12"16,-11 8 27-16,8 1-30 15,-2 4 1-15,2 1 1 16,-2 10 0-16,7 14-7 16,-7 12 1-16,2 20 4 15,-5 12 0-15,5 22-1 16,-10 12 0-16,5-1-1 16,-3-6 0-16,3-3-1 15,3-11 0-15,7-7 0 16,-7-21 1-16,10-9-1 15,11-15 1-15,-6-19-1 16,-2-10 1-16,5-14 0 16,-5-7 0-16,-8-1 0 0,0 3 0 15,-3 6-1-15,-5 10 1 16,0 16 0-16,0 8 0 16,0 5 0-16,5-3 0 15,-3-5 0-15,12-2 0 16,7-14 0-16,-5-8 0 15,10-7 1-15,-8-17 0 16,3-2 0-16,-7-5 1 16,-6-3 0-16,-9 5 0 0,-9 0 0 15,-11-5 1-15,-9 8-3 16,-7 5 1-16,-2 9-1 16,1 1 0-16,-1 6-7 15,15 3 0-15,3 5-10 16,5-5 0-16,16-3-4 15,15-3 0-15</inkml:trace>
  <inkml:trace contextRef="#ctx0" brushRef="#br0" timeOffset="4205.3696">21868 12565 40 0,'-27'-5'20'0,"35"-11"-24"0,0 5 33 16,13 1-29-16,8-4 1 15,3 1-1-15,5 0 1 16,16 0-1-16,0 5 0 16,5-3-1-16,3 1 1 15,-5 2-8-15,-6-3 1 16,-8 1-4-16,-10-4 1 15</inkml:trace>
  <inkml:trace contextRef="#ctx0" brushRef="#br0" timeOffset="4627.2334">22087 12118 41 0,'-21'-8'20'0,"21"13"-21"0,0-2 38 0,0 2-34 16,0 8 1-16,0 11 1 15,6 5 1-15,-4 14-8 16,6 18 0-16,0 2 5 16,-3 14 0-16,6-6-2 15,-6 6 1-15,11-14-2 16,0-2 1-16,5-8 0 16,0-5 1-16,3-14 0 15,0-10 0-15,5-13 0 16,-5-11 0-16,10-6-1 15,-7-4 1-15,-6-6-1 16,0-3 1-16,-8-2-1 16,-2 5 1-16,-3 3-1 0,0 10 1 15,5 14 0-15,-2 10 0 16,2 3 0-16,0 5 0 16,6-2 0-16,-1-4 0 15,6-4-1-15,0-6 1 16,2-10-2-16,-2-11 1 15,0-5-5-15,-6-14 0 16,1-7-10-16,-9-14 0 16,-2-10-6-16,-2-3 0 15</inkml:trace>
  <inkml:trace contextRef="#ctx0" brushRef="#br0" timeOffset="4737.3139">22532 12263 49 0,'-8'3'24'0,"-5"16"-31"0,13-11 40 15,8 10-57 1,13-5 0-16</inkml:trace>
  <inkml:trace contextRef="#ctx0" brushRef="#br0" timeOffset="5018.5648">23183 12681 48 0,'2'-7'24'0,"20"-23"-30"0,-22 22 47 16,0-2-41-16,-6 2 1 16,-7 3-1-16,-5-1 0 15,-6 4 0-15,-8 7 1 16,8 8 0-16,-5 8 0 16,-5 3 1-16,5 13 1 15,7 8 1-15,17 8 1 16,10-3 0-16,9-5 0 15,12-8 0-15,19-10 0 16,21-11-6-16,0-19 1 16,3-18-18-16,0-8 1 0,-16 0-2 15,-11-11 1-15</inkml:trace>
  <inkml:trace contextRef="#ctx0" brushRef="#br0" timeOffset="5674.8271">18389 13811 36 0,'-32'-10'18'0,"37"-6"-17"0,-5 16 29 16,3 2-28-16,2 14 0 16,6 19 1-16,2 26 0 0,3 18-2 15,0 16 0-15,-1 14 3 16,-4-6 1-16,0 0 0 16,-6-13 0-16,-2-27 0 15,-3-10 0-15,0-16-1 16,-3-5 0-16,-2-21-2 15,2-22 0-15,3-13-2 16,5-15 1-16,1-12-2 16,4 1 1-16,3 10-2 15,6 9 1-15,5 7 0 16,7 3 1-16,9 13-1 16,5 10 0-16,-10 12 0 15,-1 4 1-15,-8 6 2 16,-7 2 1-16,-9 1 1 15,-2 2 0-15,-8 3 0 16,-10 2 0-16,-17-2 0 16,-7-3 1-16,-3-3-4 15,-3-4 1-15,3-9-12 0,5-8 0 16,11-13-10-16,16-8 1 16,10 3-2-16,19-5 1 15</inkml:trace>
  <inkml:trace contextRef="#ctx0" brushRef="#br0" timeOffset="6331.1112">18904 14515 41 0,'48'8'20'0,"5"29"-22"0,-40-29 39 16,6 0-37-16,5 0 1 15,-1-3 2-15,6-2 0 0,1-6-4 16,1-10 1-16,-7-8 2 16,-3-8 0-16,-5-3 0 15,0-5 0-15,-8 2 0 16,0 9 0-16,-3 2-1 15,-10 6 1-15,-6 4-1 16,1 6 1-16,-6 11-1 16,5 16 0-16,1 10-1 15,4 10 1-15,6 1-1 16,6 0 1-16,7-3-1 16,-2-8 0-16,4-13 0 15,9-16 0-15,5-11 0 16,11-21 0-16,5-20 0 15,3-7 0-15,7-7 0 16,-2-13 0-16,-8-1 0 16,-8-2 1-16,-10 0-1 15,-6 3 0-15,-11 13 0 16,-2 5 0-16,3 13 0 0,-11 19 1 16,-5 11-1-16,-1 20 1 15,4 14-1-15,-1 29 1 16,-2 19 1-16,-3 20 1 15,2 12 0-15,4 12 1 16,-3 1 0-16,2 2 1 16,6-21-1-16,2-8 1 15,3-11-2-15,0-15 0 16,2-17-2-16,4-15 1 0,-7-16-1 16,4-18 0-16,2-19 0 15,14-19 0-15,-3-16-1 16,5 1 0-16,0 7 0 15,-5 11 0-15,-3 14 1 16,3 9 0-16,-9 28 0 16,7 20 0-16,-7 14 0 15,7 15 1-15,1 9-1 16,7-8 0-16,-1 2-4 16,5-8 0-16,0-10-11 15,3-14 0-15,3-10-8 16,0-16 0-16,2-8-1 15,11-16 1-15</inkml:trace>
  <inkml:trace contextRef="#ctx0" brushRef="#br0" timeOffset="7819.4762">20487 14634 39 0,'-24'21'19'0,"0"-8"-19"0,24-13 40 15,-5-5-38-15,2-3 0 16,-2-2 1-16,2-4 1 16,3-9-5-16,0-6 0 15,0-6 3-15,0 3 1 16,-5 3-2-16,-8 3 1 0,2 10-1 16,-10 8 0-16,0 11 0 15,-3 13 0-15,0 15-1 16,0 9 1-16,6 10-1 15,7-7 1-15,11 4 0 16,3-4 0-16,10-4 0 16,8-10 1-16,6-10-1 15,7-14 1-15,-5-13 0 16,11-5 0-16,0-11-1 16,-3-8 1-16,-3-5-1 15,-2-2 1-15,-11-1-1 16,-3 3 1-16,-4 5 0 15,-9 8 0-15,6 11 0 16,-6 8 0-16,-3 18-1 16,4 8 1-16,2 19-1 15,-6 8 0-15,9 7 0 16,0 1 0-16,4-3-1 16,7-3 1-16,9-10 0 0,4-17 0 15,-4-12 0-15,7-11 0 16,-1-11 0-16,0-15 0 15,-8-1 0 1,-3-7 0-16,1-14 0 0,-9 1 0 0,-2-3-1 16,-5-1 1-16,-3 12 0 15,-1 7 0 1,-4 11-2-16,2 15 1 16,6 14-1-16,2 11 1 0,-5 13 0 15,5 5 0-15,3-3-1 16,8 0 1-16,5-4 0 15,0-7 0-15,3-9 1 16,-3-9 0-16,0-5-1 16,-5-8 0-16,-3-11 1 15,-5-4 0-15,-13-1 0 16,-3-3 0-16,-8-4 0 16,-3 1 0-16,-2 7 0 15,0 1 0-15,5 7-2 0,5 7 1 16,11 2-1-16,3 4 0 15,23-1-1-15,-2-2 1 16,13 0 0-16,-13 2 0 16,5-2 1-16,-3 2 0 15,-10 3 0-15,0 8 1 16,-11 10-1-16,-10 6 1 16,-3 16 0-16,0 0 1 15,-3 12-1-15,6 1 0 16,-3-2 0-16,0-1 0 0,5-10-1 15,8-11 0-15,6-11 0 16,10-7 1-16,2-14-1 16,6-10 0-16,6-11 0 15,-4 0 0-15,4-2 0 16,-9-3 1-16,-7 2 0 16,-9 1 0-16,1 2 0 15,-11 3 0-15,-6 8 0 16,6 5 0-16,-8 10-1 15,0 9 0-15,8 5-1 16,13 10 0-16,-13 6 0 16,13-3 0-16,3-2 0 15,0-9 1-15,5-5-1 16,3-7 1-16,-11-6 0 16,0-6 1-16,-5-7 0 15,-11-3 0-15,-7 0 0 16,-9-5 0-16,-10 0 0 0,2-3 1 15,-2 0-2-15,8-2 1 16,-3 5-2-16,11 2 1 16,-3 1-1-16,13-1 0 15,3 3-1-15,16 6 0 16,5 4 1-16,8 6 0 16,0 11 0-16,3 10 1 15,5 6-1-15,-3-1 1 16,-7 1 0-16,-9 2 1 0,-2-3-1 15,-8-5 1-15,-3-2 0 16,-2-6 1-16,-6-5-1 16,-2-13 1-16,-3-9-2 15,0-7 1-15,0-10 0 16,2-6 0-16,6-8-2 16,-5-3 1-16,5 6-1 15,-8 2 1-15,5 8-1 16,-2 8 1-16,5 6-1 15,13 5 1-15,10-1 0 16,14-2 0-16,11-5-1 16,10-2 1-1,0-30-8 1,-15 2 1-16,-17-2-9 16,-10 3 1-16,-14 3-7 15,-20-1 0-15,-22 3-1 0,-16 11 1 16</inkml:trace>
  <inkml:trace contextRef="#ctx0" brushRef="#br0" timeOffset="7975.6706">21442 13973 74 0,'-21'5'37'0,"87"-13"-94"0,-45 0 83 16,-5 0-46-16,0-2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40:42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14727 6585 43 0,'0'-15'21'0,"5"-1"-11"16,-2 10 22-16,5-4-27 15,-3-1 1-15,-2 1 5 16,-1 2 0-16,1-5-13 15,-1 5 1-15,1 2 8 16,-3 6 1-16,0 3-4 16,-3 13 1-16,-2 13-3 15,0 21 1-15,2 11-3 16,1 24 1-16,-4 15 0 16,6-2 0-16,8 8 0 15,-2-5 1-15,-1-6-1 0,0-16 0 16,6-10 0-16,-3-11 1 15,2-13-2-15,-2-10 0 16,3-17-7-16,5-13 0 16,-1-10-12-16,-1-11 1 15,10-13-4-15,-1-5 0 16</inkml:trace>
  <inkml:trace contextRef="#ctx0" brushRef="#br0" timeOffset="314.6566">15076 7205 35 0,'5'-24'17'0,"-10"3"-9"0,0 15 26 0,2 1-28 15,-2 2 0-15,-1 6 3 16,-4 10 0-16,2 3-12 16,3 21 0-16,5 13 8 15,5 3 1-15,3-5-4 16,5-6 0-16,6-10-1 16,4-13 1-16,4-14 1 15,2-10 1-15,0-11-1 16,-2-5 1-16,2-9 0 15,-16 7 1-15,-3-6-2 16,-15-9 1-16,-5-4-3 16,-14 0 1-16,0-1-1 15,3 4 0-15,0 10-3 16,-1 5 0-16,7 3-8 16,1 7 0-16,9 4-11 15,5 5 1 1,8 5-1-16,16-6 0 15</inkml:trace>
  <inkml:trace contextRef="#ctx0" brushRef="#br0" timeOffset="1064.6359">15936 7387 38 0,'16'-2'19'0,"5"-20"-20"0,-13 12 36 0,-3-9-31 15,0-2 0-15,-2 5 2 16,0-2 1-16,-3-9-8 16,-6 1 1-16,-2-1 5 15,-7 1 1-15,-7 2-3 16,-4 3 1-16,-3 2-2 16,-6 11 0-16,1 8-1 15,2 3 0-15,-2 13-1 16,5 8 1-16,5 0 0 15,8 10 0-15,11 6 1 16,10 5 0-16,11-11-1 16,10-5 1-16,12-10 0 15,9-9 0-15,3-7-1 16,-5-8 0-16,-2-9 0 0,-4-9 0 16,-7 7 0-16,-3-3 1 15,-10 1-1-15,-9 2 1 16,-4 0 0-16,-12 5 0 15,1 3-1-15,-6 8 1 16,4 3-1-16,1 0 0 16,-4 5-1-16,4 15 0 15,1 1 0-15,5 13 0 16,0 11-1-16,3 5 1 16,5 8-1-16,5 2 1 15,3 1 0-15,5-1 1 0,-3 3-1 16,-2-2 0-16,-5-11 0 15,-6-3 1-15,-5-5 0 16,-5-5 0-16,-8-1 0 16,-6-12 0-16,-10-3 0 15,-13-3 0-15,-6-5-1 16,-13 0 1-16,-2-16-1 16,-3-14 1-16,13-7-2 15,0-11 1-15,10-5-1 16,9-5 1-16,13 0-1 15,13-3 0-15,5 2 0 16,9 9 1-16,12 2-1 16,11 3 1-16,14 5 0 15,-6 11 0-15,2 5 0 16,-2 5 1-16,-8 1 0 16,-7-1 0-16,-9 8-4 0,-3 1 0 15,-10 4-14-15,3-2 0 16,-8-5-4-16,10-8 1 15</inkml:trace>
  <inkml:trace contextRef="#ctx0" brushRef="#br0" timeOffset="4666.882">16772 6705 44 0,'-11'-8'22'0,"9"-6"-21"15,2 9 32-15,0 0-31 16,0-1 0-16,0 1 2 0,0 5 1 16,2 5-5-16,6 9 0 15,-5 4 3-15,2 9 1 16,3 15-1-16,0 6 1 15,-5 10-2-15,-3-5 0 16,0 0-1-16,0 0 1 16,0-8-1-16,0-8 1 15,-3-8 1-15,3-11 0 16,0-10-1-16,0-10 1 16,3-12-1-16,2-9 1 15,8-15-2-15,0-12 1 0,9-8-2 16,1 2 0-16,1-4 0 15,3 4 0-15,12 0-1 16,-2 4 1-16,3 7-1 16,-3 8 1-16,-2 10 0 15,2 11 0-15,-3 11 0 16,-5 15 1-16,3 4 0 16,-6 12 0-16,-4 6 1 15,-7 8 1-15,1 10 0 16,-8 11 1-16,-5-3 0 15,-3-3 0-15,-3 1-1 16,1-3 1-16,-1-8-1 16,0-8 0-16,1-5-2 15,-4-6 1-15,-2-5-7 16,0-7 1-16,-5-4-13 16,3-2 1-16,-9-5-7 15,-5-9 0-15,-2 4-1 0,2 7 0 16</inkml:trace>
  <inkml:trace contextRef="#ctx0" brushRef="#br0" timeOffset="5359.0106">16394 7858 45 0,'5'27'22'0,"5"-25"-25"16,-7-2 47-16,2 0-43 16,3-2 1-16,3-4 1 0,-3-4 0 15,0-6-3-15,2-8 0 16,-4 0 3-16,-1 8 0 16,-2-2 1-16,-3-3 0 15,-6 5-1-15,-4 0 1 16,-9 5-1-16,-5 3 0 15,1 6-2-15,-1 7 1 0,-3-5-2 16,3 11 1-16,3 12-1 16,3 9 0-16,7 8 0 15,1 10 1-15,10-13 0 16,10-2 0-16,1-6 0 16,10-8 1-16,8-8-1 15,5-5 1-15,-4-13-1 16,-1-9 0-16,0-9 0 15,3-12 1-15,-9 1-1 16,1 2 1-16,-11 0 0 16,-2 11 0-16,-6 3 0 15,1 2 0-15,-4 11 0 16,6 12 0-16,-3 9 0 16,1 8 0-16,-1 5 0 15,3 8 1-15,-3-2-1 16,1-9 0-16,-4 1 0 0,1-6 1 15,-3-3-2-15,2-2 0 16,-4-5-9-16,2-6 0 16,8-2-14-16,-3-11 0 15</inkml:trace>
  <inkml:trace contextRef="#ctx0" brushRef="#br0" timeOffset="7390.7803">17952 6858 36 0,'-13'-3'18'0,"7"-5"-13"0,6 6 18 16,0 2-20-16,3-6 1 16,2 1 5-16,3-5 0 15,6 2-9-15,-1-3 0 16,8 3 8-16,3 5 0 16,8 9-1-16,7 7 1 15,11 6-4-15,3 2 1 16,3 3-3-16,0-1 1 15,2-2-2-15,-5 1 1 16,-8-6-1-16,-11-1 0 16,-2-7 0-16,-14-5 0 0,-2-6-7 15,-11-2 1-15,-5-3-8 16,-5 0 0-16,-3 0-7 16,-5 6 0-16</inkml:trace>
  <inkml:trace contextRef="#ctx0" brushRef="#br0" timeOffset="7656.3791">18076 7199 42 0,'-37'14'21'0,"11"-14"-14"16,23-3 33-16,3-2-36 16,5-3 0-16,14-3 4 15,7 0 1-15,14 4-10 16,10 1 0-16,-2 6 6 15,5 0 1-15,3 3-2 16,2 2 1-16,-5 0-3 16,-3 3 0-16,-8-2-1 0,-10-1 1 15,-6 0-2 1,-2-2 0-16,-5 0-12 0,-3-3 1 16,0-3-9-16,-1-8 0 15</inkml:trace>
  <inkml:trace contextRef="#ctx0" brushRef="#br0" timeOffset="8406.3869">19534 5861 54 0,'-5'-11'27'0,"0"-5"-26"0,5 16 39 16,0 3-38-16,0 10 0 15,0 16 2-15,0 16 1 16,0 11-5-16,0 18 1 15,0 16 3-15,5 5 1 16,-2-8-1-16,2-5 0 16,0-5-1-16,0-16 1 15,6-3-4-15,-3-16 1 0,3-13-9 16,4-13 1-16,7-13-7 16,1-11 0-16,4-5-2 15,-9-16 1-15,9-8 2 16,-11-8 0-16,-3-6 10 15,-3 4 1-15,-4 12 8 16,-4 19 0-16,4 22 3 16,-6 10 0-16,0 13 0 15,8 5 1-15,-6-2-3 16,9-8 1-16,7-6-3 16,6-7 1-16,5-1-1 15,3-10 0-15,2-15-1 16,-4-4 0-16,-4-5 0 15,0-10 0-15,-7-3-1 16,-8 2 0-16,-9-2-1 16,-4 0 0-16,-9 6-1 15,0 1 0-15,-4 9-5 0,-4 8 0 16,11 8-10-16,5 5 1 16,9 5-8-16,10 3 0 15</inkml:trace>
  <inkml:trace contextRef="#ctx0" brushRef="#br0" timeOffset="8947.6408">20291 6469 39 0,'29'40'19'0,"-8"-14"-16"0,-18-21 23 15,2 1-23-15,3-4 0 0,0-7 4 16,-5-3 0-16,7-5-8 16,-2-8 0-16,0-3 6 15,-5-8 1-15,-3 3-2 16,-3 3 1-16,-5-1-2 15,-10 3 0-15,-1 3-2 16,-5 8 1-16,-2 8-2 16,7 10 0-16,-2 11 0 15,5 8 0-15,3 2 0 16,10-2 0-16,3-3 0 16,3-2 1-16,10-6 1 15,3-5 0-15,0-3-1 16,5-5 1-16,3-5-1 15,-3 0 1 1,-10-1 0-16,2-2 0 16,-5 3-2-16,-3 2 1 0,-2 6-1 15,2 8 0-15,-2 10-2 16,2 13 1-16,3 6 0 16,3 7 0-16,-1 14 0 15,1 3 1-15,-3 5 0 16,-3-3 0-16,-2-11 2 15,-3-4 0-15,-3-4 1 16,-10-2 0-16,-3-10 1 16,-8-4 0-16,-5-7-1 15,-8-5 1-15,5-9-2 16,-5-7 1-16,0-11-2 0,-3-8 0 16,6-10-4-16,5-9 0 15,13-4-7-15,8-9 0 16,21 0-10-16,6 1 0 15,15-4-2-15,11-2 1 16</inkml:trace>
  <inkml:trace contextRef="#ctx0" brushRef="#br0" timeOffset="9317.2645">20868 6178 38 0,'-6'-21'19'0,"-7"16"-17"0,11 5 33 0,-12 2-33 15,4 6 0-15,-4 11 2 16,-1 7 0-16,1 9-4 16,6 12 0-16,6-5 4 15,-4-7 1-15,6-6-1 16,0-5 0-16,6-8 1 16,-4-8 0-16,6-14-2 15,8-10 1-15,11-10-2 16,4-11 0-16,6-5-1 15,16 5 0-15,-8 0-2 16,0 13 0-16,0 10 0 16,-8 9 1-16,3 18 0 15,-11 14 1-15,-5 18 1 16,-8 0 0-16,-8-3 1 0,-3 3 0 16,-5-5-2-16,-5-3 1 15,2-8-9-15,-5-8 0 16,0-2-12-16,0-1 1 15,-13-2-2-15,-16-8 0 16</inkml:trace>
  <inkml:trace contextRef="#ctx0" brushRef="#br0" timeOffset="9711.1713">18986 6959 39 0,'8'-3'19'0,"51"-8"-23"16,-30 9 35-16,16-1-31 15,18 3 1-15,27 0 1 16,24 5 1-16,31 1-2 16,25 4 0-16,26-2 3 15,10 0 1-15,16-3 1 16,-2 6 0-16,-3-6 0 16,-13 1 0-16,-25-1-1 15,-12 3 1-15,-24-6-3 16,-16 6 1-16,-29-8-4 15,-27 8 1-15,-28-2-13 16,-27-4 1-16,-22-2-8 16,-12-2 1-16</inkml:trace>
  <inkml:trace contextRef="#ctx0" brushRef="#br0" timeOffset="10328.4515">19680 7138 41 0,'-8'-15'20'0,"-8"1"-12"16,16 14 28-16,0-2-33 15,-5 2 0-15,2 10 3 0,-2 14 1 16,5 29-7-16,0 21 0 16,8 53 5-1,0-16 1-15,5-16-2 16,-3-15 0-16,9-19-7 15,-11-14 1-15,10-18-7 16,3-18 1-16,3-14-4 16,3-18 1-16,2-5 0 15,-3-14 0-15,-2 3 7 16,-3 0 0-16,-5 5 5 16,-8 11 0-16,-5 10 4 15,-3 14 0-15,-3 16 2 16,0 7 0-16,3 8-1 15,3-2 0-15,2-3-1 16,9-5 0-16,-6-11 1 16,7-10 1-16,-4-14-2 15,8-4 1-15,-9-9-2 16,-2-5 1-16,0 0-1 16,0-1 1-16,-8-4-4 15,-5 0 1-15,-1 2-6 0,-2 5 1 16,-5 4-12-16,11 9 0 15,2 14-5-15,15 3 0 16</inkml:trace>
  <inkml:trace contextRef="#ctx0" brushRef="#br0" timeOffset="10898.0082">20458 7750 47 0,'10'31'23'0,"-2"-7"-20"0,-8-24 38 0,0 0-40 16,0-8 0-16,-8-5 2 15,3-3 1-15,-3-10-4 16,-5-1 0-16,-3-2 2 16,3 0 1-16,-6 8-2 15,-2 2 1-15,-3 6-2 16,0 5 1-16,3 6-2 16,0 9 1-16,8 9 0 15,2 6 0-15,6 4 0 16,10-2 0-16,8 0 0 15,11-6 1-15,5-5 1 16,3-10 0-16,5-3 0 16,-5-11 0-16,5 1 0 15,-8-6 0-15,-5 0 0 16,-3 0 0-16,-13 0-1 16,-5 3 1-16,-3 5-2 0,-3 8 1 15,-2 8-2-15,2 5 1 16,3 16-1-16,3 14 1 15,2 7-1-15,5 8 0 16,4 6 0-16,-1-3 1 16,-5 7 0-16,2-4 1 15,-4-9 0-15,-6-4 0 0,0-9 0 16,-16-5 1-16,-5-10 0 16,-8-9 0-16,-3-7 0 15,-8-9 0-15,-5-7 0 16,0-3 1-16,0-13-2 15,-8-3 0-15,0-13 0 16,3-5 0-16,10 2-2 16,3 3 0-16,8-3-6 15,16-2 1-15,10-6-13 16,25-2 1 0,17-8-3-16,9 0 0 15</inkml:trace>
  <inkml:trace contextRef="#ctx0" brushRef="#br0" timeOffset="11444.8593">21132 7599 46 0,'0'2'23'0,"0"-4"-24"16,0 2 40-16,0-5-38 15,0-3 0-15,3 2 2 16,-3-2 0-16,0-5-3 15,0 0 0-15,0 0 3 16,-8 2 0-16,-8 6-1 16,-13 7 1-16,3 6-1 15,-12 8 0-15,9 13-1 16,-8 11 1-16,14 8 0 16,7-1 0-16,2-7 0 0,14-3 0 15,14-13 0-15,9-11 0 16,7-13 0-16,7-16 1 15,2-10-2-15,9-17 0 16,2 6 1-16,8 3 0 16,-18 5 0-16,0 13 1 15,-6 8 0-15,-5 16 0 16,-5 11 0-16,-8 15 0 16,8 0-1-16,-8-2 0 0,5-3-4 15,-5-10 0-15,-3-11-12 16,8-8 1-16,-2-14-8 15,-6 1 0-15,0-32-2 16,-10-13 1-16</inkml:trace>
  <inkml:trace contextRef="#ctx0" brushRef="#br0" timeOffset="17292.1149">18224 9067 27 0,'-44'3'13'0,"12"-3"0"0,24 0 14 0,0-3-23 16,0 1 0-16,-3-1 4 15,6-2 0-15,5-1-9 16,5-2 0-16,11 3 6 16,11 3 0-16,12 4-2 15,1 3 0-15,5 3-1 16,13 3 0-16,0-3 0 15,3 0 0-15,0-3 1 16,-3 0 1-16,-5-2-1 16,-16 0 1-16,-5-1-1 15,-11 1 1-15,-10-3-1 16,-11 0 0-16,-5-3-6 16,-9-2 1-16,1 0-10 15,-5 2 1-15,-4 3-9 16,-1 3 1-16</inkml:trace>
  <inkml:trace contextRef="#ctx0" brushRef="#br0" timeOffset="17620.246">18113 9477 37 0,'-13'-5'18'0,"13"-8"-16"0,3 8 23 15,2 2-23-15,6-2 0 0,7-3 2 16,9 0 0-16,7 0-5 16,0-3 1-16,6 3 4 15,8 3 1-15,5 2-1 16,-3 1 1-16,-2 2-1 16,-3 5 1-16,-6-2 0 15,-10 5 0-15,-5 0 0 16,-5-3 0-16,-11-3-1 15,-6 1 0-15,-4-3-1 16,-4 0 0-16,-7 0-8 16,2 0 0-16,-2 3-14 15,5-6 0-15,0-15-1 16,14-17 1-16</inkml:trace>
  <inkml:trace contextRef="#ctx0" brushRef="#br0" timeOffset="18371.5158">19460 8832 29 0,'-13'-8'14'0,"5"-3"-8"16,5 9 22-16,-5 2-27 16,3 0 1-16,-3-3 1 15,0 3 0-15,-5-3-3 16,0 6 0-16,2 0 4 16,-2 2 1-16,0 3 0 15,-1 2 0-15,1 6 0 16,-3 5 0-16,-2 1-1 15,-1 7 0-15,-2 8-2 16,5 10 0-16,3 17-1 16,8 7 1-16,2 6-2 15,6 8 1-15,13 2 1 16,2-2 0-16,6-11 0 16,10-8 1-16,9-18 0 15,7-14 1-15,16-13 0 16,-5-18 0-16,2-27-2 0,4-10 0 15,1-17 0-15,-7-4 0 0,-8-11-1 16,-8-14 1-16,-10 3-1 16,-14-7 0-16,-13 7-1 15,-22 0 1-15,-9-5-1 16,-12 0 1-16,9 11-1 16,-17 7 0-16,4 9-1 15,2 12 1-15,0 12-1 16,13 7 0-16,-11 13 0 15,9 6 0-15,5 8-2 16,5-1 0-16,8 4-9 16,8 2 1-16,0 7-9 15,11 1 1-15,4-5-2 16,7-3 1-16</inkml:trace>
  <inkml:trace contextRef="#ctx0" brushRef="#br0" timeOffset="19106.2302">20675 8562 22 0,'-3'-29'11'0,"11"16"-3"0,-6 5 18 16,-2 8-23-16,0 0 1 15,0-3 2-15,-2 0 1 16,2 3-8-16,-8 0 1 16,0 0 5-16,-13 6 0 15,-3 7-2-15,-5 5 0 16,-13 4-1-16,2 15 0 0,-10 10-1 15,-3 19 1 1,13 14-1-16,3 23 0 0,8 11 1 16,10 5 0-16,19-5 0 15,11 5 0-15,18-14 0 16,8-7 1-16,11-26 1 16,10-11 0-16,-11-14 0 15,4-7 0-15,-6-14 0 16,-8-4 0-16,0-9 0 15,-13-3 0-15,-1 1-7 16,-1-3 0-16,-14-5-15 16,-1-1 0-16,-1-23-2 15,-27-13 1-15</inkml:trace>
  <inkml:trace contextRef="#ctx0" brushRef="#br0" timeOffset="19969.2615">21018 8517 19 0,'-5'-16'9'0,"-5"16"1"0,4-8 10 0,6-2-16 15,0-4 1-15,-8 1 3 16,3 0 0-16,-5 2-10 16,2 3 0-16,2 6 6 15,-2 7 1-15,0 8-3 16,8 14 1-16,6 18-1 15,-4 31 0-15,6 17 0 16,-2 23 1-16,2 14 1 16,-1-6 1-16,1-2 1 0,0-5 0 15,8-14 0-15,-8-13 0 16,5-8-1-16,-10-14 0 16,2-12-1-16,1-11 0 15,-6-11-3-15,2-10 1 16,6-18-11-16,-3-12 0 15,3-15-11-15,11-13 1 16</inkml:trace>
  <inkml:trace contextRef="#ctx0" brushRef="#br0" timeOffset="20250.5143">21275 9321 33 0,'13'-74'16'0,"-18"48"-6"0,0 20 13 0,2 4-22 15,-10 7 1-15,5 11 2 16,0 10 0-16,-5 17-3 15,5 10 0-15,5-3 3 16,11-2 0-16,0-6-1 16,13-5 1-16,3-16 0 15,0-13 0-15,0-8-1 16,2-13 0-16,-2-8 1 16,0-3 0-16,-8-5-1 15,2 0 1-15,-18 0-2 16,-8-3 1-16,-5 0-2 15,-16-5 1-15,-8 3-2 16,0 4 0-16,0 15-2 16,10 4 0-16,6 14-12 15,5 2 1-15,16 3-5 0,16-3 0 16</inkml:trace>
  <inkml:trace contextRef="#ctx0" brushRef="#br0" timeOffset="20927.9287">21804 9602 25 0,'0'26'12'0,"-10"11"-7"0,4-34 9 15,4 0-13-15,-4-6 1 16,4-8 3-16,-3-5 1 0,5-2-6 16,5-11 0-16,-3-3 5 15,12 0 0-15,-12-10 1 16,4 5 0-16,-6-3-2 15,-6 1 1-15,-10 1-2 16,-7 4 1-16,-6 8-2 16,-1 4 1-16,-7 17-3 15,3 10 1-15,-11 9-2 16,8 15 0-16,8 0 0 16,8 8 1-16,10 5 0 15,14-5 0-15,10-2 1 16,6-9 0-16,10-2 0 15,5-11 1-15,6-7-1 16,-1-9 1-16,4-5-1 16,-11-5 1-16,-9 2 0 0,-2 1 0 15,-13 2-1-15,-8 0 1 16,-8 5-1-16,1 3 1 16,-7 5-1-16,-2 9 0 15,1 1-1-15,1 15 0 16,6 7-1-16,8 8 1 15,0 5-1-15,0 3 1 16,8 16-1-16,11 2 1 16,-1 8 0-16,9 6 0 15,-3-11 0-15,-3-2 0 16,-3-1 0-16,-10-8 1 0,0-7 0 16,-8-8 0-16,-8-6 0 15,-16-8 1-15,-5-7 0 16,-10-3 1-16,-6-11-1 15,-14-10 1-15,-9-9-1 16,-6-7 0-16,-6-16-1 16,9-3 1-16,-1-13-2 15,6-10 1-15,0-1-2 16,21-5 1-16,13 8-6 16,16 0 1-1,19-2-8-15,18-1 0 16,24-7-6-16,24-6 0 15</inkml:trace>
  <inkml:trace contextRef="#ctx0" brushRef="#br0" timeOffset="21433.9758">22418 9287 38 0,'-18'-45'19'0,"-1"-19"-19"15,14 51 28-15,5 3-26 16,-3 2 0-16,-2 10 1 15,5 14 0-15,-3 16-3 16,-2 13 0-16,2 3 4 16,1 4 0-16,-1 1 0 15,3-8 1-15,0-5 0 0,0-8 0 0,0-6 0 16,3-15 0-16,10-11-2 16,8-16 1-16,8-11-2 15,6-10 0-15,7-2-1 16,3-1 0-16,2 6-1 15,4 12 0-15,-4 17 0 16,4 13 1-16,-12 13 0 16,-2 8 0-16,-5 8 1 15,-5 0 0-15,-9 6 0 16,-7-3 0-16,-3-11-1 16,0-8 0-16,-6-11-10 15,-2-10 1-15,8-8-11 16,5-7 0-16,-2-9-1 15,13-19 0-15</inkml:trace>
  <inkml:trace contextRef="#ctx0" brushRef="#br0" timeOffset="21676.8307">23159 8864 41 0,'-3'-14'20'0,"6"22"-25"0,2-8 40 15,6 6-32-15,2 4 0 16,8 9 1-1,6 7 0-15,2 14-5 16,10 23 0-16,-1 9 4 16,-12 4 1-16,-2 9-2 15,-8 2 0-15,0 1 3 16,-16-4 0-16,-16 4 0 16,-16-14 0-16,-21 5-1 15,-24 8 1-15,-10-2-10 0,-22-3 1 16,1 5-14-16,-40-26 0 15</inkml:trace>
  <inkml:trace contextRef="#ctx0" brushRef="#br0" timeOffset="59625.9544">2797 14449 29 0,'-16'-8'14'0,"10"-16"-6"0,6 19 14 16,0-3-20-16,3-5 0 15,0 5 1-15,7 0 0 16,1 0-3-16,7 5 0 0,12 3 2 16,7-5 1-16,5 5-1 15,13 3 0-15,12 2-1 16,20-2 0-16,13-1-1 16,14-2 1-16,29-2-1 15,5-4 1-15,19 1-1 16,5-6 0-16,18 3 0 15,4 3 0-15,15 2-1 16,2-4 1-16,17-7 0 16,2-4 1-16,13-1 0 15,-4 1 0-15,7 5 0 16,-19-1 0-16,6 4 0 16,-27 2 1-16,3 5-1 15,-8 0 0-15,-29 3-1 16,-15 3 1-16,-15 2-1 15,-7 3 0-15,-18-2 0 16,-27 2 1-16,-11-3 0 0,-10-2 0 16,-6-1 0-16,-12-2 0 15,-6 0 0-15,-11-5 1 16,-5 0-1-16,-5-1 0 16,-5 4 0-16,-4-1 0 15,-7 11-1-15,0 8 1 16,0 0-1-16,-3 18 1 15,1 16-1-15,-1 11 0 16,0 19-1-16,-2 10 1 16,-3 13 0-16,0 3 0 0,0 5 1 15,0-24 0-15,3 0 0 16,2-13 1-16,0-7-1 16,3-9 1-16,0-11-1 15,-5-7 1-15,-3-11-1 16,-3-2 1-16,-5-9-1 15,-10 3 0-15,-6-7 0 16,-11-7 0-16,1-7 0 16,-14 0 0-16,-12-2-1 15,-12-3 1-15,-13-3 0 16,-4 2 0-16,-23 1-2 16,-12 5 1-16,-6 0-1 15,-20 5 1-15,-1-5-1 16,-21 6 0-16,-5-1-1 15,-1-2 1-15,-10-3 1 16,6-3 0-16,-11-2-1 0,5-1 0 16,-13-2-1-16,2 0 1 15,1 3-1-15,-3 5 0 16,8 0 0-16,-8 5 0 16,7 6 0-16,1 2 1 15,5-2 0-15,24-1 1 16,0 1 0-16,8-8 0 15,16 5 0-15,21-6 0 16,5 4 0-16,11-6 1 16,13 0-2-16,11 0 1 15,5 0 0-15,5-3 0 0,8-2 0 16,8-3 0-16,8-8 0 16,13-5 0-16,1-14 0 15,12-2 1-15,0-18-1 16,6-19 1-16,5-11-1 15,3-10 1-15,5-19-1 16,5 3 1-16,3 2-1 16,5 9 1-16,1 26-7 15,4 2 1-15,9 6-10 16,-11 5 0-16</inkml:trace>
  <inkml:trace contextRef="#ctx0" brushRef="#br0" timeOffset="63485.3501">13451 12295 16 0,'-13'11'8'0,"-3"-3"-5"0,16-8 8 15,-2 0-10-15,-1-3 1 16,3 0 1-16,0-2 0 0,3 0-3 15,-1-6 1-15,4 6 3 16,2-3 1-16,-3-5 0 16,0 0 0-16,0-6 1 15,3 1 0-15,-2-6-1 16,-1 3 1-16,6-3-2 16,-4-3 1-16,4 3-2 15,5 1 1-15,2 1-2 16,4 1 1-16,-7 5-2 15,7 11 1-15,-1 10-1 16,0 14 1-16,-3 15-1 16,-4 9 1-16,-1 7-1 15,-5 6 0-15,0 12 0 16,-3 6 1-16,-5-2 0 16,-3-3 0-16,-4 2-1 15,-1-7 1-15,0-9 0 0,-6-7 0 16,6-19 0-16,-2-3 0 15,2-2 0-15,3-16 0 16,-1-16 0-16,6-13 1 16,6-21-2-16,2-22 1 15,5-5-2-15,0-7 1 16,6 4-2-16,4 1 1 16,4 5-1-16,2 7 1 15,3 12-1-15,-3 4 1 16,0 12-1-16,0 7 0 0,5 13 0 15,-2 9 1-15,8 10 0 16,-11 13 1-16,-3 5 0 16,1 17 0-16,-3 7 1 15,-6 19 1-15,-10 2 0 16,0 0 1-16,-8 6-2 16,0-3 1-16,0-18-1 15,0-3 0-15,0-3-1 16,3-8 0-16,-3-7-1 15,2-9 1-15,-2-10-9 16,3-13 1-16,0-6-13 16,13-15 0-16,-3-22-2 15,19-16 0-15</inkml:trace>
  <inkml:trace contextRef="#ctx0" brushRef="#br0" timeOffset="64032.2325">15272 12076 42 0,'21'-3'21'0,"11"-2"-27"0,-27 5 38 0,3 0-31 16,-5 0 1-16,-3 5 0 16,-3 0 0-16,-10 3-3 15,-6 0 0-15,-5-3 3 16,-7 3 0-16,-6 3 0 15,-3-1 0-15,-18 4 0 16,2-4 1-16,-5 6-1 16,0 3 0-16,3-6-1 15,11-2 0-15,7-1 1 16,8-2 0-16,14-3 0 16,4-2 0-16,17 0 1 15,16 2 1-15,12 11 0 16,25 10 1-16,2 3-2 15,-2 6 1-15,7 2-1 0,-2 0 0 16,-5-5-1-16,-6-3 0 16,-8-3-1-16,-7-5 1 15,-12-2-5-15,-7-9 0 16,-11-2-7-16,-10-5 1 16,-8-3-11-16,-3-5 0 15</inkml:trace>
  <inkml:trace contextRef="#ctx0" brushRef="#br0" timeOffset="64235.3601">14795 12552 41 0,'-39'26'20'0,"7"1"-8"0,27-25 26 0,5 4-33 16,5 2 1-16,16 2 6 16,14 6 0-16,25 0-14 15,-4-3 0-15,5-2 9 16,0 2 1-16,0-2-4 15,-6-1 1-15,-7 1-7 16,-9-1 0-16,-4-2-11 16,-9-2 0-16,-5-4-8 15,-5-12 0-15</inkml:trace>
  <inkml:trace contextRef="#ctx0" brushRef="#br0" timeOffset="65348.8526">16280 12110 36 0,'-29'-8'18'0,"-8"-8"-11"0,29 8 20 0,0 0-22 15,-3-2 0-15,3-6 2 16,3-5 0-16,5 5-9 16,8-3 1-16,8 3 6 15,10 1 0-15,11 1-2 16,16 6 0-16,-10 6-1 15,4 2 0-15,1 5-1 16,-1 8 0-16,-2 6 0 31,-8 2 0-31,-10 3 0 0,-11 2 1 16,-11 1 0 0,-16 2 0-16,-7 2 0 0,-6-1 0 15,-13-1 0-15,-16 0 0 16,-5 0-2-16,0-3 1 15,2-2-1-15,3-8 0 16,11-5 0-16,5-9 0 16,13-4-2-16,8-6 1 15,16-3-1-15,16 1 0 16,13 2 0-16,19 8 0 16,10 10 0-16,-2 9 0 0,10 2 1 15,3 11 1-15,-1 2 0 16,-7 3 0-16,-3-3 2 15,-15 1 0-15,-9 2 1 16,-15-3 1-16,-14-2 0 16,-10-8 0-16,-17 0 0 15,-15 2 1-15,-8 1-2 16,0-4 0-16,-15-1-2 16,-9-7 1-16,0-7-1 15,3-10 0-15,10-4-1 16,9-2 0-16,10-2-1 15,13-1 1-15,13-5-7 16,11-7 0-16,11-6-9 16,13-6 1-16,21-2-6 15,5-11 0-15</inkml:trace>
  <inkml:trace contextRef="#ctx0" brushRef="#br0" timeOffset="65895.706">17044 12155 29 0,'-2'-24'14'0,"-1"-2"-2"0,3 15 16 0,0 6-26 15,0 0 1-15,0 2 0 16,0 6 1-16,3 7-4 16,-1 14 0-16,1 8 3 15,2 13 0-15,-2 5 0 16,0 11 0-16,-3-3 0 16,-3 0 1-16,-5-5-1 15,0-3 1-15,0-7-1 16,-2-12 0-16,4-9-1 15,1-9 1-15,5-13-2 16,3-11 1-16,2-15-1 16,8-14 0-16,8-15-1 15,6-1 0-15,5-5 0 16,7 3 0-16,9 5-1 0,2 11 1 16,-2 13-1-16,-1 13 0 15,4 10 0-15,-6 17 1 16,0 5-1-16,-6 16 1 15,1 7 0-15,-11 17 1 16,-8-3 2-16,-7 5 0 16,-12 0 1-16,-4-5 0 15,-6-3-1-15,0-2 1 16,0-8-11-16,0-11 1 16,16-8-13-16,-6-18 0 15</inkml:trace>
  <inkml:trace contextRef="#ctx0" brushRef="#br0" timeOffset="69289.8644">19129 12208 20 0,'22'-16'10'0,"4"-13"-3"0,-15 21 11 0,4-3-12 15,1-2 0-15,-2 3 5 16,-4-4 0-16,-2 4-12 16,0 2 0-16,0 0 9 15,-3 5 1-15,-10 3-4 16,-6 0 1-16,-7 6-3 16,-11-1 0-16,-3 3-2 15,-10 0 0-15,-6 2-1 16,-8 1 1-16,6 2-1 15,-8-2 0-15,0 2-1 16,0 0 1-16,2 0 0 16,6 1 0-16,7-4 0 15,4-2 1-15,10-3 0 16,7 1 0-16,12-4-1 16,5 1 1-16,7 0-1 0,14-1 1 15,16 4-1-15,15 4 0 16,6 9 1-16,14 10 0 15,7 0 0-15,5 5 0 16,-2 3 1-16,-11 0 1 16,-16-5 0-16,-10 0 0 15,-11-3-1-15,-5-8 0 16,-8-8-2-16,-6-5 0 16,-2-8-7-16,-13-2 1 0,-6-9-11 15,-7-5 1-15,-11-10-3 16,-3 2 1-16</inkml:trace>
  <inkml:trace contextRef="#ctx0" brushRef="#br0" timeOffset="69533.7569">18690 12507 33 0,'-50'21'16'0,"15"-16"-12"16,30-5 26-16,-5-2-24 0,4-4 0 15,4 4 2-15,4-1 1 0,17 6-10 16,15 2 0-16,6 14 9 15,2 7 0-15,9 3-3 16,1 0 0-16,-1 3-1 16,-4 2 0-16,-4-2-2 15,-6 0 0-15,-6-8-4 16,-1-1 1-16,-7-7-11 16,-1-5 1-16,1-6-7 15,-4-13 0-15</inkml:trace>
  <inkml:trace contextRef="#ctx0" brushRef="#br0" timeOffset="73618.6007">20272 11975 37 0,'-29'-32'18'0,"0"-7"-19"16,24 25 34-1,-6-7-31-15,-2-3 1 0,5-7 0 16,3-6 0-16,5 2-5 16,5 1 0-16,8-1 3 15,6 4 0-15,18 7-1 16,13 16 0-16,11 11-1 16,5 12 1-16,-13 17 0 15,0 0 1-15,-8 8-1 16,-13 2 1-16,-8 8 0 15,-11 3 1-15,-13 0 0 16,-13 3 0-16,-19 2 0 16,-18-8 1-16,-6-2-1 15,-10-3 1-15,8-6-1 16,-6-7 0-16,6-8-1 16,10-8 0-16,6-14-1 0,15-4 0 15,14-3-1-15,24-6 1 16,10 6-1-16,16-1 1 15,29 6-1-15,16 8 1 16,3 8 0-16,7 5 1 16,4 1-1-16,-14 1 1 0,2 9 0 15,-17 5 0-15,-20-5 0 16,-20 8 0-16,-25 5 0 16,-12-6 1-16,-27 6 1 15,-8 5 1-15,-21-2-1 16,-19-3 1-16,-5 0-1 15,8-13 1-15,8-14-2 16,5-15 0 0,16-27-12-1,21-2 1-15,22-6-10 16,18-5 0-16</inkml:trace>
  <inkml:trace contextRef="#ctx0" brushRef="#br0" timeOffset="75362.6055">21365 12240 55 0,'-8'-22'27'0,"16"12"-33"0,0 7 39 16,0 3-48-16,8 0 1 15,5 0-13-15,0-5 1 16</inkml:trace>
  <inkml:trace contextRef="#ctx0" brushRef="#br0" timeOffset="75940.7686">21939 12181 38 0,'-47'-18'19'0,"12"-19"-22"15,35 26 28-15,-2-2-25 16,4-3 1-16,9 0 0 16,15-2 0-16,9 5-1 15,4-3 0-15,14 16 0 16,8 10 1-16,8 11-1 15,-6 11 1-15,-2 5 0 16,-13 0 0-16,-6 3-1 16,-15 2 1-16,-14 9 0 15,-16-1 1-15,-15 3-1 16,-14 0 1-16,-13-3 0 16,-8 0 0-16,-8-10-1 15,-5-6 0-15,3-7 0 0,-1-9 0 16,11-7 0-16,21-3 1 15,11 0-1-15,19-6 1 16,25 6 2-16,9-2 0 16,29 2-1-16,18 2 1 15,14 1-1-15,-3-1 1 16,5-2-2-16,-5-5 1 16,-5-3-1-16,-11-5 0 15,-5-3-5-15,-11 2 0 0,-5-10-10 16,-11-10 1-16,1-6-5 15,-12-7 1-15</inkml:trace>
  <inkml:trace contextRef="#ctx0" brushRef="#br0" timeOffset="76300.1205">22942 11192 53 0,'-3'-5'26'0,"11"57"-36"16,-5-33 47-16,2 18-37 15,1 8 0-15,-4 8 0 16,-4 3 0-16,-6-6 0 16,-3-3 1-16,-5-10 0 15,0-10 0-15,6-14 0 0,2-13 1 16,8-16-1-16,8-18 0 15,10-16-1-15,11-3 0 16,16-6 0-16,8 7 1 16,11 15 1-16,4 13 0 15,-7 26 1-15,-2 20 1 16,-14 25 0-16,-11 14 0 16,-5 5-9-16,-5 3 1 15,8-3-13-15,-32-24 1 16</inkml:trace>
  <inkml:trace contextRef="#ctx0" brushRef="#br0" timeOffset="77878.2729">14846 13502 10 0,'-40'0'5'0,"-8"-16"5"16,38 16 5-16,-3-3-13 15,-1 1 1-15,1-4 2 16,5-2 0-16,3 3-6 15,5-3 0-15,8-3 4 0,10 1 1 16,12 2-1-16,17 0 0 16,17 8-2-16,-4 0 1 15,17 3-1-15,13 2 1 16,16-2 0-16,-5-3 0 16,-1 0-1-16,-2-3 1 15,-5 3-1-15,-9-3 1 16,-20 3 0-16,-14 3 0 15,-13-3-1-15,-16 3 1 0,-15-1-1 16,-14 4 1-16,-16-1-1 16,-19 0 1-16,-4 0-1 15,-25 1 0-15,-12-4-1 16,-12 4 1-16,-1-1-1 16,-15 0 0-16,-4 1 0 15,5 4 1-15,13-2 0 16,8-3 0-16,8-5 0 15,11-2 1-15,15-4-1 16,19-4 0-16,18-1-1 16,17 1 0-16,12 2-1 15,14 2 1-15,21 6-2 16,21 3 1-16,19 2 0 16,5 1 0-16,16-1 1 15,13-2 0-15,0-3 1 16,0-3 0-16,-3 3 0 15,1 0 1-15,-17 0-1 16,-15 3 1-16,-8-1-1 0,-16 1 1 16,-14 0 0-16,-12-1 1 15,-22 3-1-15,-8-2 1 16,-21 2-1-16,-23-2 0 16,-20-3 0-16,-17 0 0 15,-9-3-2-15,-16-5 1 16,-4 1-1-16,7 1 0 15,5 4 0-15,11-1 1 16,11 0-1-16,12 3 1 0,25 6-1 16,13-1 0-1,39-21-16 1,6-5 0-16</inkml:trace>
  <inkml:trace contextRef="#ctx0" brushRef="#br0" timeOffset="78570.3969">14695 9903 39 0,'-16'-63'19'0,"13"2"-12"0,3 42 15 15,0-2-21-15,0 3 1 16,3 5-2-16,0 10 1 0,2 13-2 16,3 20 1-16,-5 25 1 15,-1 35 0-15,-2 24-1 16,0 31 0-16,0 12 1 31,-2-9 0-31,-1-8 0 16,3-10 1-16,0-14 0 15,0-15 0-15,0-19 0 16,-5-14 0-16,5-17 1 16,-3-12 0-16,0-12-1 15,-2-11 1-15,0-14-2 0,-8-10 1 16,-11-13-1-16,-13-16 0 16,-8-8-1-16,-6-8 1 15,4 6-2-15,4 7 1 16,9 3-1-16,18 8 0 15,14 2 0-15,15-2 0 16,29 3 0-16,11 2 0 16,13-3 0-16,14 4 0 15,15 1 0-15,-3 1 1 0,4 5 0 16,-12 6 0-16,-15 10 0 16,-16 8 1-16,-19 8 0 15,-20 13 1-15,-20 21-1 16,-17 21 1-16,-25 14-2 15,-16 13 0-15,1 8-15 16,5 5 1-16</inkml:trace>
  <inkml:trace contextRef="#ctx0" brushRef="#br0" timeOffset="88980.1808">9221 14920 17 0,'2'-27'8'0,"1"-15"-8"0,-3 24 8 16,0 4-10-16,-3-4 0 15,-5 2 0-15,-5 0 0 16,-8 0 4-16,0 3 0 16,2 2-1-16,-10 9 1 0,-10 4 2 15,-9 4 0-15,0 15 1 16,3 8 1-16,0 5-2 15,14-2 1-15,9-8-2 16,17-11 1-16,34-8-1 16,22-18 0-16,23-13-1 15,34-11 1-15,16-14 0 16,30-2 0-16,10-10-1 16,-3-3 1-16,3 0-2 15,-15 7 1-15,-33 12-1 16,-13 5 0-16,-26 10-1 15,-19 8 1-15,-18 5-1 16,-19 11 0-16,-13 8-7 16,-24 8 1-16,-21 8-6 15,-24 5 1-15</inkml:trace>
  <inkml:trace contextRef="#ctx0" brushRef="#br0" timeOffset="89417.6565">9181 14409 34 0,'-45'-13'17'0,"21"-6"-18"0,16 12 27 16,3 1-25-16,-3 6 0 16,-3 3 0-16,-7 2 1 15,-8 8-3-15,-12 6 1 16,-7 5 1-16,-7 10 0 16,-9 1-1-16,8 2 0 0,-3 5 0 15,3-2 0-15,6-3 0 16,2 2 0-16,21-2-1 15,5-2 0-15,19-4 1 16,19 1 0-16,2 0 0 16,19 5 0-16,10-3 1 15,16-2 0-15,6-3 0 16,-12-2 1-16,9-6 0 16,-3-3 1-16,-5-7 0 15,-3-8 0-15,-13-3 1 16,-5-8 1-16,-3-16-1 15,-8-5 0-15,-13-8-1 16,-8-6 1-16,-16-9-2 16,-16-9 1-16,-2-5-3 15,-6-3 1-15,-5 0-7 16,-3-3 0-16,3 17-10 0,-16 18 0 16</inkml:trace>
  <inkml:trace contextRef="#ctx0" brushRef="#br0" timeOffset="130859.4055">11673 15301 48 0,'-37'-19'24'0,"21"-15"-10"0,14 39 25 0,-3-2-32 16,5 2 0-16,-3-7 2 16,-2-1 1-16,5 29-14 15,0 27 1-15,0 21 8 16,8 16 1-16,-1 24-4 15,7-3 1-15,4-2-2 16,3 7 0-16,1-13 0 16,-7-7 0-16,1-36-3 15,5-9 1-15,-5-6-9 16,6-27 0-16,-4-21-4 16,-5-31 1-16,3-3-2 15,0-19 1-15,-3 4 4 16,-5-7 0-16,0 12 10 15,0 12 1-15,-3 12 5 0,1 28 0 16,-1 8 1-16,6 21 0 16,-1 11-2-16,14-2 1 15,2-4-2-15,1-15 0 16,2-8 1-16,-3-16 0 16,1-8 0-16,-6-13 0 15,0-13 0-15,-10 2 0 16,-6-8-1-16,-8-2 1 15,-7 0-3-15,-6 7 0 16,-5 1-5-16,-3 5 1 0,11 13-11 16,2 0 1-16,14 8-9 15,5 0 1-15</inkml:trace>
  <inkml:trace contextRef="#ctx0" brushRef="#br0" timeOffset="131343.8091">12539 16079 51 0,'45'31'25'0,"2"-23"-20"16,-39-10 40-16,5-6-42 16,-5-5 0-16,-2-9 3 15,2 7 1-15,-8-15-8 16,-3 7 0-16,-10-9 5 16,-6 3 0-16,-2 2-2 15,-5 4 1-15,-4 7-3 16,-1 16 1-16,-1 13-2 15,3 5 1-15,5 11-1 0,11 9 1 16,5-4-1 0,8-2 0-16,10-6 0 0,4-13 0 15,9-5 1-15,4-16 1 16,2-5-1-16,-3-5 1 16,6-4 0-16,0 9 1 15,0 3-1-15,-3 4 1 16,0 17-1-16,0 15 0 15,5 19 0-15,1 14 1 16,-3-1 0-16,-9-11 0 16,-7 4 1-16,-8 2 1 0,-13-3-1 15,-6 0 1-15,-5-10-1 16,-5-3 1-16,-8 0-2 16,-8-5 1-16,-5-11-2 15,-6-16 0-15,3-10-6 16,0-14 0-16,11-15-9 15,15 5 0-15,17-11-9 16,7-13 0-16,21-16-1 16,6-2 0-16</inkml:trace>
  <inkml:trace contextRef="#ctx0" brushRef="#br0" timeOffset="131703.1888">13017 15645 41 0,'16'-24'20'0,"-8"24"-18"16,-5 8 40-16,5 10-39 15,2 6 1-15,6 16 1 0,0 10 1 16,0 6-7-16,3 5 0 16,-9-1 5-16,1-9 1 15,-3-6-2-15,-3-6 1 16,-2-15-1-16,2-13 1 16,-2-16-2-16,5-19 0 15,-1-13-1-15,9-11 1 16,0-10-2-16,0 13 0 15,16 3 0-15,2 10 0 16,9 8 0-16,4 5 1 16,6 25 0-16,0 15 1 15,0 32 2 1,-16 5 0-16,-11-2-1 16,-2-6 1-16,-8 5-1 15,-8-10 0-15,0-10-8 16,-5-17 0-16,-1-12-15 15,4-17 0-15,-6-15-3 16,2-22 1-16</inkml:trace>
  <inkml:trace contextRef="#ctx0" brushRef="#br0" timeOffset="132265.7005">14134 15690 40 0,'-32'0'20'0,"-5"2"-12"16,32-2 32-16,2 0-37 15,3 0 1-15,3-2 2 16,13 2 1-16,2 2-8 16,19 6 1-16,16-5 5 15,11 13 1-15,10 0-3 16,-5 10 1-16,-8-7-2 15,-9 2 1-15,-9-3-2 16,-9-4 1-16,-10-4 0 16,-11-2 0-16,-2-8-6 0,-6-2 0 15,-5-4-8-15,-5-4 0 16,-8 2-8-16,-1-3 1 16</inkml:trace>
  <inkml:trace contextRef="#ctx0" brushRef="#br0" timeOffset="132556.1371">14176 15909 50 0,'-5'-26'25'0,"8"15"-23"0,-1 6 41 0,1-3-40 31,2 0 0-31,9 3 4 16,1 0 0-16,17 2-7 0,5 8 0 15,13 8 6-15,14 6 0 16,-11 2-1-16,-11-8 0 16,-2 1-2-16,-11 1 1 15,-5-1-2-15,-6-4 1 16,-7-2-3-16,-6-2 0 16,3-6-11-16,-8 7 1 15,0-7-11-15,-8-15 1 0,0-22-2 16,0-3 0-16</inkml:trace>
  <inkml:trace contextRef="#ctx0" brushRef="#br0" timeOffset="133159.9067">15343 15404 47 0,'-5'-8'23'0,"-3"-5"-24"0,5 8 47 16,1 2-44-16,-4 3 1 16,-4 0 1-16,-1 0 0 15,-5 5-5-15,-5 3 1 16,3 3 4-16,-11 7 0 0,10-2-2 16,0 8 0-16,1 5-1 15,2 13 1-15,8 6-1 16,3 13 0-16,5 18-2 15,10-7 0-15,17 10 1 16,13-14 0-16,7-12 0 16,9-16 0-16,2-14 1 15,-8-15 1-15,3-27 1 16,0-5 0-16,0-16 0 16,-13-16 0-16,-9 5 0 15,-7-5 0-15,-16-5-1 16,-10 0 0-1,-17 5-1-15,-2-3 1 0,-6 6 0 16,-12 5 0-16,-9 8-1 16,6 11 0-16,-3 7-1 15,2 8 1-15,4 6-2 16,10 3 0-16,5-1-10 16,13 0 0-16,14-2-10 15,7-11 0-15,20-2-1 16,12-6 1-16</inkml:trace>
  <inkml:trace contextRef="#ctx0" brushRef="#br0" timeOffset="133644.3269">16068 15259 36 0,'-13'-14'18'0,"10"25"-16"0,3-14 33 15,-5-2-31-15,2 0 0 16,3 2 2-16,-2 0 1 0,-1 6-8 15,-2 2 0-15,-6 1 6 16,-2 9 1-16,-6 9-1 16,-4 21 0-16,-4 3-1 15,1 15 1-15,-1 4-2 16,9 17 0-16,12 1-2 16,12 10 0-16,20-2-1 15,6-14 1-15,10-7 0 16,6-6 0-16,-1-19 2 15,4-2 1-15,-12-13 0 16,-7-11 0-16,-8 3 1 16,-5-11 0-16,-6 0-3 15,-8-10 0-15,-5-6-12 16,-5-10 0-16,-1-8-11 16,-1-11 1-16,-4-23-4 15,-13-9 1-15</inkml:trace>
  <inkml:trace contextRef="#ctx0" brushRef="#br0" timeOffset="134675.5633">16301 15550 36 0,'-16'-19'18'0,"11"16"-12"15,5-2 32-15,0-3-34 16,0 0 1-16,-3 6 2 16,1 2 1-16,2 2-10 15,2 17 1-15,3 23 6 16,3 6 0-16,0 15-2 16,-2 3 0-16,-1 8-1 15,3 1 1-15,-3-15-2 16,-2-12 1-16,-1-8 0 15,1-9 0-15,0-12-1 16,2-19 1-16,-2-19-1 16,2-2 1-16,3-16-1 0,5-8 0 15,0-5-1-15,3-6 1 16,3-4-1-16,-1 4 0 16,-5 11 0-16,3 8 0 15,3 8 1-15,5 8 0 16,7 15 0-16,1 22 1 15,5 3 0-15,-5 18 1 16,-3 8 0-16,-5 13 0 16,-6 6 0-16,-4-4 0 0,-6-4-1 15,-3-8 1-15,-2-14-7 16,2-8 0-16,-3-26-12 16,4-13 1-16,4-19-7 15,6-20 0-15,3-12-2 16,-1-15 1-1</inkml:trace>
  <inkml:trace contextRef="#ctx0" brushRef="#br0" timeOffset="134863.112">16960 15147 41 0,'0'-29'20'0,"24"8"-17"16,-11 21 43-16,11 8-40 16,15 11 0-16,9 12 6 15,10 9 1-15,0 16-15 16,-10 23 0-16,-3 8 10 15,-11 6 1-15,-10 7-2 16,-13-4 1-16,-11 7-4 0,-16 3 0 16,-21-3-7-16,-11 3 1 15,-10-27-18-15,5-5 1 16</inkml:trace>
  <inkml:trace contextRef="#ctx0" brushRef="#br0" timeOffset="142368.6241">19283 15475 41 0,'0'-13'20'0,"2"-21"-11"0,-2 26 20 16,-2 0-26-16,-1-3 1 15,-2 3 2-15,-3-2 0 16,-3 2-7-16,-2-3 1 15,-3 6 4-15,-2 2 1 16,-6 3-2-16,0 3 1 16,-2 8-1-16,-3 7 0 15,-6 11-1-15,1 6 0 16,7 15-1-16,6 3 0 0,13 26-1 16,8 11 1-16,13 11-1 15,17-11 0-15,15-11 0 16,2-18 0-16,3-13 1 15,9-27 0-15,7-11 1 16,-5-20 0-16,5-17 0 16,-3-20 1-16,-10-6 0 15,-10-6 0-15,-17 12 0 16,-15 2 0-16,-11-8-1 16,-11 0 0-16,-15 5 0 15,-14-2 1-15,-5 3-1 16,-3 4 1-16,11 14-2 15,0 8 0-15,-3 10-1 16,9 6 0-16,7 5-8 16,8 0 0-16,13-3-11 0,14 3 0 15,15-2-4 1,11-6 0-16</inkml:trace>
  <inkml:trace contextRef="#ctx0" brushRef="#br0" timeOffset="142605.6693">20063 15229 41 0,'-16'-5'20'0,"-2"8"-13"0,7-1 31 16,-2 1-33-16,-5 2 1 15,-9-5 2-15,1 3 1 16,-3 5-11-16,-6 8 0 0,9 8 7 16,-1 15 1-16,1 14-4 15,7 21 1 1,17 8-2-16,-6 19 1 15,21 13-2-15,19-14 1 0,7 3-5 16,14-15 0-16,0-12-8 16,0-15 0-16,-3-18-7 15,-10-22 0-15</inkml:trace>
  <inkml:trace contextRef="#ctx0" brushRef="#br0" timeOffset="142984.002">20092 15515 49 0,'-29'-24'24'0,"13"27"-26"0,16 2 40 15,8 6-36-15,-8 10 0 0,8 21 1 16,-5-2 0-16,8 8-4 16,-3 5 1-16,-8 2 3 15,0-5 1-15,0-7-1 16,0-14 1-16,2-11-1 15,3-18 0-15,11-23-1 16,3-12 1-16,-1-10-1 16,6-13 0-16,8 2-2 15,10 6 0-15,6 8 0 16,5 15 1-16,-3 19 1 16,-2 16 0-16,-3 19 0 15,-8-1 1-15,-8 17-1 16,-8 2 1-16,-10 8-2 15,-6-1 1-15,-5-9-12 16,0-14 1-16,0-8-12 16,0-18 1-16,3-19-1 0,4-21 0 15</inkml:trace>
  <inkml:trace contextRef="#ctx0" brushRef="#br0" timeOffset="143218.3496">20704 15145 55 0,'-6'-13'27'0,"12"13"-38"0,-1 5 58 16,11 5-46-16,8 12 0 31,36 52 1-31,7 13 0 0,-7 0-2 16,-15 9 0-16,-8 1 4 16,-7-1 1-1,-12 2-1-15,-5-6 1 0,-26 1-1 16,-5-9 1-16,-12-15-6 15,-14-13 1-15,-1-22-17 16,2-15 0-16,-12-27-3 16,2-35 0-16</inkml:trace>
  <inkml:trace contextRef="#ctx0" brushRef="#br0" timeOffset="144500.1593">21296 15671 26 0,'-34'-8'13'15,"-19"0"1"-15,45 6 16 0,-8-1-24 16,8 3 1-16,0 0 4 16,0 0 1-16,3 3-15 15,5-1 1-15,8 1 9 16,21 0 1-16,11 2-3 16,15 3 0-16,9 0-3 15,-3 2 1-15,-3-2-1 16,3-2 0-16,0 2-1 15,-16-3 1-15,-8 3-1 16,-6-8 0-16,-12 5-5 16,-8-5 0-16,-11 0-7 15,0-5 0-15,-8 10-8 16,-6-2 0-16</inkml:trace>
  <inkml:trace contextRef="#ctx0" brushRef="#br0" timeOffset="144781.4116">21267 15949 36 0,'-29'11'18'0,"13"-19"-9"0,16 8 23 16,3-8-27-16,2-5 0 0,11 5 3 16,0 0 1-16,18 0-11 15,6 2 1-15,5 6 8 16,5 6 0-16,3 2-3 15,0 5 1-15,3 0-2 16,-6-2 0-16,-2-1-1 16,-11-2 0-16,-6-2 0 15,-10-1 0-15,-5-3-2 16,-8-2 0-16,-10 6-9 16,-4-4 0-16,-2-10-11 15,0-2 1-15</inkml:trace>
  <inkml:trace contextRef="#ctx0" brushRef="#br0" timeOffset="145390.7366">22368 15510 31 0,'-24'-19'15'0,"11"-15"1"0,10 23 9 0,-2-2-20 15,-3 3 1-15,0-1 2 16,0 3 0-16,-5 5-11 16,2 3 1-16,-5 0 6 15,-2 6 1-15,-1 7-3 16,-7 5 0-16,2 1-1 16,3 10 1-16,-3 11-2 15,8 15 1-15,3 11 0 16,5 14 0-16,8 15-1 15,13-8 1-15,16-5-1 16,11-13 1-16,18-13 0 16,6-27 0-16,-9-21 1 15,4-13 0-15,7-25 0 16,-5-1 1-16,-9-20 0 0,-9-2 1 16,-11-7-1-16,-11 9 1 15,-13-7-1-15,-14-5 0 16,-12 12-1-16,-11-2 0 15,-3 3-1-15,-13 3 0 16,-8 12-1-16,0 6 0 16,6 11-5-16,7 4 1 15,11 1-11-15,10 0 0 16,11 2-6-16,8-5 0 16</inkml:trace>
  <inkml:trace contextRef="#ctx0" brushRef="#br0" timeOffset="145689.2672">23159 15245 39 0,'-8'-5'19'0,"-8"2"-21"16,11 3 26-16,-11-2-24 16,5-1 1-16,-7-2 3 15,-1-1 0-15,3 4-3 16,-2-1 1-16,-11 6 3 15,0-1 0-15,-3 12 0 16,-5 10 1-16,3 13-3 16,-9 13 1-16,9 19-3 15,7 10 1 1,19 11-2-16,14 5 1 0,12 0-1 0,11-5 0 16,16-8-1-16,-8-15 1 15,0-9-6-15,6-19 0 16,-1-15-10-16,3-18 1 15</inkml:trace>
  <inkml:trace contextRef="#ctx0" brushRef="#br0" timeOffset="145939.329">23133 15269 49 0,'-19'-26'24'0,"16"28"-13"16,6 6 37-16,-3 11-46 16,13 12 1-16,-5 20 1 15,3 10 0-15,2 5-6 16,-2 10 1-16,2 4 2 16,-3-3 0-16,4-14-8 15,1-7 1-15,-1-17-10 16,2-12 0-16,5-19-2 15,5-14 0-15</inkml:trace>
  <inkml:trace contextRef="#ctx0" brushRef="#br0" timeOffset="146173.7047">23424 15669 30 0,'5'-27'15'0,"-8"59"-15"0,6-16 25 16,-1 13-24-16,4 8 1 16,-1 3 2-16,0-3 1 15,3-6-4-15,8-9 0 16,3-12 5-16,-1-10 0 15,-2-10 0-15,0-4 1 16,-5-9-1-16,-4-4 1 16,-7-2-3-16,-7 0 0 15,-1-3-2-15,-8-2 0 16,3 5-2-16,-3 5 0 0,2 3-9 16,-1 5 0-16,7 10-8 15,0 4 0 1</inkml:trace>
  <inkml:trace contextRef="#ctx0" brushRef="#br0" timeOffset="146673.6806">23950 15841 37 0,'11'-8'18'0,"-6"-6"-14"15,-5 1 22-15,-3-5-24 16,1 4 0-16,-6-4 4 15,0-6 0-15,2-2-7 16,-4-3 1-16,-6 2 4 16,-8 3 0-16,-5 8-1 15,3 11 1-15,-1 10-2 16,1 11 0-16,5 5-1 0,2 6 0 16,8-1 0-16,6-2 0 15,5-3-1-15,5-5 1 16,11-5 0-16,0-9 0 15,8-2 0-15,0-5 1 16,-3 0-1-16,-2 0 0 16,-4 5-1-16,-4 8 1 15,5 10-1-15,-3 16 0 16,6 9 0-16,2 7 0 16,5 6 0-16,-2-3 0 0,-3 5 3 15,-2-11 0-15,-9 4 0 16,-4-12 1-16,-9 4 0 15,-8-9 1-15,-7-5-1 16,-3 0 1-16,-6-5-3 16,-12-3 0-16,-4-8-1 15,-4-10 0-15,2-8-3 16,2-19 1-16,4-8-7 16,7-15 0-16,13-9-11 15,19-2 1-15,6-6-3 16,23-7 0-16</inkml:trace>
  <inkml:trace contextRef="#ctx0" brushRef="#br0" timeOffset="147033.0603">24278 15438 57 0,'-24'0'28'0,"30"6"-41"0,-6-4 56 15,2 9-43-15,-2 10 0 16,3 16 1-16,8 13 1 15,-4 6-1-15,-1 2 0 16,2-2 1-16,-6-3 1 16,1-11 1-16,0-10 1 15,-1-16-1-15,1-16 0 16,5-11-1-16,-3-18 0 16,3-11-1-16,5-10 0 15,-2-8-2-15,7-3 0 0,6 13 0 16,3 3 0-16,-1 16 0 15,1 16 0-15,-4 16 1 16,-1 10 0-16,-4 13 0 16,1 14 0-16,-9 0-1 15,1-1 0-15,-3-4-8 16,0-6 1-16,2-8-12 16,-4-8 1-16,-4-10-2 15,-2-11 0-15</inkml:trace>
  <inkml:trace contextRef="#ctx0" brushRef="#br0" timeOffset="147299.4159">24752 15089 56 0,'42'0'28'0,"6"35"-37"0,-35-20 58 15,16 12-49-15,8 15 1 16,3 16 1-16,-1 11 0 15,-4 16 0-15,-9 2 1 16,-12 6 2-16,-7-1 1 16,-17 4-1-16,-14-6 1 15,-8-3-2-15,-5-5 1 16,-5-13-17-16,-14-16 1 0,-2-14-10 16,-8-23 1-16,-21-16-1 15,5 0 0-15</inkml:trace>
  <inkml:trace contextRef="#ctx0" brushRef="#br0" timeOffset="147972.279">21741 14806 38 0,'18'-32'19'0,"11"-23"-14"16,-15 36 20-16,-4-2-24 15,3 3 1-15,-5 2 3 16,0 5 0-16,-8 1-5 15,0 4 0-15,-16 12 3 16,-5 17 1-16,-10 22-1 16,-9 35 0-16,-10 36-1 15,-17 38 0-15,-1 41-1 16,-14 33 1-16,5 10-1 16,16-13 1-16,0-21-1 15,8-30 1-15,8-28-2 16,3-27 1-16,18-24-2 0,0-26 0 15,16-24-6-15,3-21 1 16,5-32-10-16,5-29 1 16,3-27-1-16,-8-34 1 15</inkml:trace>
  <inkml:trace contextRef="#ctx0" brushRef="#br0" timeOffset="148269.6039">21005 14541 41 0,'-2'-47'20'0,"12"39"-25"15,-2 5 42-15,13 9-36 16,0 9 0-16,-2 15 3 16,10 36 0-16,16 40-4 15,21 39 1-15,3 38 2 16,8 36 1-16,-6 19 1 15,-2 6 0-15,-6-9-1 16,4-26 1-16,-1-21-3 16,-5-24 0-16,5-26-13 15,3-19 1-15,-1-19-7 16,-2-20 0-16</inkml:trace>
  <inkml:trace contextRef="#ctx0" brushRef="#br0" timeOffset="210774.2953">16166 9379 19 0,'11'-5'9'0,"15"-27"-4"0,-18 19 10 16,8-13-14-16,2-17 0 16,-2-4 0-16,3-3 1 15,-3-6-3-15,-11-2 1 16,-8-6 1-16,-5-5 0 16,-10 9 0-16,-9-1 0 15,-10-3 1-15,3 17 0 0,-11-4 0 16,-16 6 1-16,0 11 0 15,-10 8 0-15,-3 7-1 16,-3 14 0-16,-8 2-1 16,-10 14 0-16,-5 15-1 15,4 8 1-15,-7 17-1 16,-13 12 0-16,2 11 0 16,11 14 1-16,2 15 0 15,-5 16 0-15,3 5 0 16,16 19 0-16,-3 5 0 15,16 22 0-15,2 12-1 16,9 17 0-16,-3 7 0 16,5 22 1-16,3 10-1 0,10 13 0 15,8 8 1-15,1 14 1 16,15 13-1-16,5 7 1 16,11 6-1-16,8-8 1 15,11 0-1-15,10 0 0 0,16-13-1 16,8-5 1-16,-5-19-1 15,15-19 0-15,4-15 1 16,9-14 0-16,12-13 0 16,-1-15 1-16,-5-28 0 15,11-12 0-15,10-32 0 16,8-27 0-16,-7-23-1 16,-1-30 1-16,3-36-1 15,2-35 0-15,-2-37-1 16,-8-32 1-16,-5-45 0 15,2-42 0-15,-7-34 0 16,-4-38 0-16,-10-31 0 16,-2-19 0-16,-11-8-1 15,-6 8 1-15,-7 9 0 16,-13 9 0-16,-4 1 1 0,-1 5 1 16,-12 5-1-16,1 1 0 15,-9 2 0-15,-4 0 1 16,-1-3-2-16,-18-2 1 15,-19 5-3-15,-7 18 1 16,-12 22-2-16,-9 31 1 16,1 40-7-16,-15 21 1 15,-5 27-11-15,-8 32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44:56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10710 1884 42 0,'-8'5'21'0,"0"11"-11"16,8-13 22-16,0 2-29 16,6 0 1-16,-6-5 2 15,2-5 0-15,4-11-8 16,2-5 1-16,7-11 4 15,1-13 1-15,0-8-2 16,3-8 0-16,-3 1-1 16,-14-7 0-16,-4-1-1 15,-20 1 1-15,-7 7-1 16,-10 7 1-16,-6 21-1 16,8 19 0-16,-8 21-1 0,-6 21 0 15,-4 24-1-15,2 23 1 16,8 12 0-16,8 4 1 15,13-18 0-15,11-10 0 16,13-14 1-16,16-13 0 16,18-18 1-16,1-22 1 15,15-18-2-15,3-19 1 16,0-5-1-16,-8 8 0 16,0 8 0-16,-8 11 0 15,-6 26 0-15,-2 15 0 16,-5 14 0-16,-3 8 1 0,-5-13 0 15,6 5 0-15,-7-8-2 16,9-13 1-16,-3-8-16 16,16-8 1-16,8-21-6 15,3-11 1-15</inkml:trace>
  <inkml:trace contextRef="#ctx0" brushRef="#br0" timeOffset="359.352">11848 1114 58 0,'-11'8'29'0,"-26"-3"-37"15,29-2 51-15,-7 2-42 16,-7-5 0-16,-1 0 0 16,-6 0 1-16,-1-5-3 0,-15 5 0 15,0 0 2-15,6-3 0 16,-6 6-2-16,0 2 1 15,0 3-1-15,13 0 1 16,6 0-1-16,18 13 1 16,16 3 0-16,5 5 0 15,19 3 1-15,13 5 0 16,7 0 1-16,15 8 0 16,-7-6 1-16,-7-2 0 15,-2-5-1-15,-14-5 1 16,-6-3-7-16,-7-9 1 0,-10-7-10 15,-4-2 1-15,-10-4-6 16,-10-4 0-16</inkml:trace>
  <inkml:trace contextRef="#ctx0" brushRef="#br0" timeOffset="484.3916">11388 1505 45 0,'-37'24'22'0,"29"11"-22"15,13-27 39-15,8 7-39 16,3 9 1-16,16 0 1 15,10 3 1-15,11-9-12 16,8-5 0-16,16-13-4 16,-1-16 0-16</inkml:trace>
  <inkml:trace contextRef="#ctx0" brushRef="#br0" timeOffset="930.309">12589 791 40 0,'-45'-32'20'0,"-3"54"-21"0,40-7 31 16,-8 9-28-16,1 24 0 0,4 18 4 15,8 29 0-15,1 6-6 16,2 5 0-16,5-3 5 16,6-11 1-16,-3-10-1 15,-1-23 0-15,1-12-1 16,-2-10 0-16,-1-21 0 15,3-16 0-15,2-16-2 16,4-13 1-16,10-8-1 0,10-8 0 16,0 5-2-1,3 1 0-15,6 18-1 0,-1 7 0 16,3 20 0-16,0 2 0 16,-3 7 0-16,-7 15 0 15,-6-12 1-15,-13 11 1 16,-8 6-1-16,-14-4 1 15,-7-2 0-15,-16 9 1 16,-3-12 0-16,-13 3 1 16,-8-8-1-16,0-5 0 15,1-8-1-15,7-3 1 0,10-5-5 16,17-8 0-16,10 0-13 16,18 3 1-16,22-11-6 15,24 0 1-15</inkml:trace>
  <inkml:trace contextRef="#ctx0" brushRef="#br0" timeOffset="1165.6267">13761 1844 54 0,'-3'16'27'0,"14"5"-31"0,-11-10 46 16,0-3-42-16,-8 5 1 16,0 3-1-16,-3 5 1 15,-10-5-11-15,-5 5 1 16,-6-13-6-16,0-8 0 16</inkml:trace>
  <inkml:trace contextRef="#ctx0" brushRef="#br0" timeOffset="1902.7964">13745 2003 38 0,'-3'21'19'0,"9"-21"-12"15,-1-8 28-15,3-2-31 16,8-9 0-16,2-2 1 16,4-11 0-16,-1-5-7 15,-3-8 0-15,3-13 4 16,1-3 1-16,-1 0-3 15,0 0 1-15,0-5-1 16,0 3 1-16,-5 2-1 16,0 8 1-16,-3 11 0 15,-2 10 0-15,2 8 0 16,-2 19 0-16,7 18 1 16,3 21 0-16,-5 17 1 15,3 7 1-15,4 21 0 16,1 1 0-16,-3-4 0 0,1-10 0 15,-4-10-1-15,-5-11 1 16,1-8-3-16,-6-8 1 16,-3-13-11-16,5-11 0 15,4-5-11-15,-1-13 1 16,-5-27-1-16,29-2 0 16</inkml:trace>
  <inkml:trace contextRef="#ctx0" brushRef="#br0" timeOffset="2482.6539">15256 743 39 0,'-11'-34'19'0,"9"26"-25"0,4 13 37 16,1 25-30-16,0 9 0 16,-1 22 3-16,1 29 0 15,0 13-3-15,-3 11 0 16,-3 0 4-16,3-32 0 15,-5 26 0-15,-11-10 1 16,2-18 0-16,-1-17 1 16,4-13-2-16,0-18 0 15,9-19-1-15,7-18 0 16,11-19-2-16,10-21 1 16,17-2-3-16,12 4 0 0,6 4-1 15,8 2 0-15,5 13 0 16,0 10 1-16,5 9-1 15,-10 13 0-15,-13 5 0 16,-11 1 1-16,-13 9 0 16,-17 1 1-16,-17 5 1 15,-17 0 0-15,-15 1 1 16,-19-7 0-16,-5 1 0 16,-14 0 0-16,-4-11 0 15,4-5 0-15,9-8-2 16,10-16 0-16,16-16-9 15,21-2 1-15,21-3-12 16,22 5 1-16,28-7-4 16,9-6 1-16</inkml:trace>
  <inkml:trace contextRef="#ctx0" brushRef="#br0" timeOffset="2770.1773">16309 1257 58 0,'-50'24'29'0,"23"7"-43"0,30-20 56 16,7-3-42-16,14 8 0 15,13 0 2-15,8-3 0 0,8 3-2 16,11 0 1-16,4-3 2 16,-9-3 0-16,-4 4 1 15,-10-4 0-15,-18 9 1 16,-17 5 0-16,-15 5-1 15,-22 5 0-15,-15 8-1 16,10-10 0-16,-34 10-2 16,-5-2 0-16,5 0-11 0,10-6 1 15,14-2-11 1,21-11 0-16</inkml:trace>
  <inkml:trace contextRef="#ctx0" brushRef="#br0" timeOffset="2923.2984">16976 1759 54 0,'21'-2'27'0,"-32"20"-22"0,1-10 37 16,-17 8-41-1,-18 8 1-15,-10 5-1 0,-11 8 0 16,5-5-13-16,13-3 1 16,8-8-5-16,11-13 1 15</inkml:trace>
  <inkml:trace contextRef="#ctx0" brushRef="#br0" timeOffset="3392.0369">17656 1791 47 0,'-24'8'23'0,"5"-16"-24"16,19 0 37-16,3-8-35 15,5-13 0-15,0-8 2 16,2 0 0-16,4-2-4 16,-4 4 1-16,1-5 2 15,-9-2 0-15,-4 2-1 16,-11 9 1-16,-11 2-1 16,-5 13 0-16,-6 10-2 15,-7 20 1-15,-8 7 0 16,-1 18 1-16,4 20 0 15,2 2 1-15,13 2-1 16,16 3 1-16,8-16 1 0,21-7 0 16,14-14-1-16,10-8 1 15,13-16-1-15,8-15 0 16,11-9 0-16,0-15 1 16,-11-6-1-16,-5 3 1 15,-13 8-1-15,-3 11 1 16,-11 12 0-16,-5 19 0 15,-2 11-2-15,-8 13 1 16,-3 3-2-16,5-6 1 0,5-2-12 16,9-11 1-16,10-5-10 15,16-5 0-15,2-14-1 16,1-5 0-16</inkml:trace>
  <inkml:trace contextRef="#ctx0" brushRef="#br0" timeOffset="4822.9551">19206 1439 38 0,'-77'0'19'0,"14"6"-18"0,52-6 37 16,3 2-37 0,16-2 0-16,21 6 3 0,19-6 1 15,34-8-5-15,34 8 0 16,14 0 3-1,13 2 1-15,2-2-1 16,-2 6 0-16,45-14-1 16,-48 2 0-16,-34 4-5 15,-29-6 0-15,-29 8-4 16,-22 0 1-16,-26 2-4 16,-26 6 0-16,-22 6-2 15,-13-1 1-15,-21 11 3 16,-13-6 1-16,0 9 4 15,-6-9 1-15,6 1 6 16,15-4 1-16,12 1 3 16,20-8 0-16,19-2 2 15,16 2 0-15,29-1-1 16,13 1 0-16,26 0-3 16,19-5 0-16,22 2-2 0,-6-5 0 15,15-8-3-15,-7-5 1 16,3 3-6-16,-11-12 0 15,-11 1-5-15,-7-3 1 16,-12 1-3-16,-9-4 1 16,-22 1 0-16,-5-9 1 15,-19 9 4-15,-10-9 1 16,-11-2 6-16,-13-2 0 0,-3-1 3 16,3 11 1-16,5 13-1 15,5 3 1-15,9 5-1 16,18 16 0-16,13 5-1 15,11 6 0-15,5 7-1 16,10 6 1-16,12-1-1 16,-14-1 0-16,-8 1 1 15,-19 4 0-15,-20-1-1 16,-22 8 0-16,-19 3 0 16,-17-8 0-16,-17-7-8 15,-13-4 1-15,5-10-12 16,-13-13 0-16</inkml:trace>
  <inkml:trace contextRef="#ctx0" brushRef="#br0" timeOffset="5135.4354">19664 1220 39 0,'-13'-16'19'0,"2"8"-14"0,8 8 21 15,-5 3-26-15,-2 4 0 16,-14 7 0-16,-5 7 1 15,-5-3-1-15,-11 9 0 16,-3-1 0-16,0 9 1 16,-5-4 1-16,8 12 0 15,11 4 0-15,18 20 1 16,19-4 1-16,7 9 1 16,17-4 0-16,20-7 1 0,14-8-1 15,16-5 1-15,-6-6-1 16,1-13 0-16,-3-2-2 15,-3-9 1-15,-13-10-2 16,-6 0 1-16,-7-5-12 16,-3-6 0-16,5-5-10 15,-5-13 1-15</inkml:trace>
  <inkml:trace contextRef="#ctx0" brushRef="#br0" timeOffset="5713.5922">21825 1693 39 0,'-2'0'19'0,"12"-16"-16"0,-2 3 19 16,0-3-21-16,0 0 1 15,5-10 1-15,-5 0 1 16,8-4-4-16,-8-7 0 16,5 0 3-16,-5-2 1 0,-8 2-2 15,-8 0 1-15,-5-3-1 16,-11 6 0-16,-13 10-2 15,-8 16 1-15,-2 16-1 16,-11 13 0-16,-3 16 0 16,0 16 0-16,11 16 1 15,10 5 0-15,16-13 1 16,16-1 1-16,19-20 1 16,18-8 0-16,8-14 0 15,21-18 0-15,11-16-1 16,0-13 1-16,7-5-2 15,-15-6 1-15,-11 3-1 16,-10 6 1-16,-11 7-2 16,-13 10 0-16,0 9 0 15,-16 18 0-15,-11 9-1 16,-2 15 1-16,-3-3-1 16,14 8 1-16,4-10-6 15,20-3 0-15,1-5-9 0,9-11 1 16,13-2-7-16,16-14 1 15</inkml:trace>
  <inkml:trace contextRef="#ctx0" brushRef="#br0" timeOffset="5947.9982">22595 1384 53 0,'-60'10'26'0,"36"-12"-33"0,24 2 47 0,5-6-40 16,6 4 0-16,12-6 1 16,14 8 0-16,8-5-1 15,14 10 0-15,2-5 0 16,-6 8 1-16,3 0-4 16,-13 0 1-16,-2 2-6 15,-9 3 0-15,-18-5-6 16,-6 6 0-16</inkml:trace>
  <inkml:trace contextRef="#ctx0" brushRef="#br0" timeOffset="6090.1907">22675 1572 33 0,'-111'15'16'0,"45"23"-5"15,50-36 23 1,5 3-33-16,6 6 0 16,13 2 1-16,10 1 1 15,9 1-4-15,18-7 1 16,16 3-3-16,15-6 0 0,-2-5-9 15,16-13 0-15</inkml:trace>
  <inkml:trace contextRef="#ctx0" brushRef="#br0" timeOffset="6527.6473">23691 1188 39 0,'-13'-66'19'0,"-22"-3"-23"0,27 61 28 0,-5-8-24 16,0 11 1-16,-6-3 1 15,-2 13 0-15,0 11-2 16,5 21 1-16,-5 24 0 16,0 16 1-16,-3 21 0 15,0 8 0-15,6-3 0 16,2-11 0-16,5-15 0 16,6-6 1-16,2-15 1 15,-2-14 0-15,13-10 0 16,0-16 0-16,5-11-1 15,3-10 1-15,16-19-3 16,5-5 0-16,13-11-2 16,8 11 1-16,6 5-2 15,-1 19 1-15,-2 5 0 0,-3 13 0 16,-8 11 0-16,-7 5 1 16,-14 3 0-16,-13 5 0 15,-14-5 1-15,-15 2 0 16,-5 6 0-16,-25-11 1 15,-15-5 0-15,-8-3 0 16,-5-10 0-16,-14-3 1 16,5-8-9-16,-4-3 1 15,7-5-11-15,11-8 0 16</inkml:trace>
  <inkml:trace contextRef="#ctx0" brushRef="#br0" timeOffset="21531.8059">7628 4061 34 0,'0'0'17'0,"-93"-53"-14"16,67 38 17-1,-14-17-19-15,-10 0 0 16,-8-8 0-16,-27-7 0 16,-21 2-2-16,-16 5 0 15,-31-2 1-15,-19 7 1 0,-26 6-2 16,-17 8 1-16,-15 5 0 16,-8-5 0-16,0 3 0 15,-8 4 0-15,8 6 0 16,-16 0 0-16,13 11 0 15,-10 10 0-15,7 14 0 16,-2 12 0-16,8 9-1 16,2 21 1-16,20 10 0 15,1 9 0-15,9 15-1 16,29 10 0-16,-1 12 0 16,25 2 1-16,18 5-1 15,24 6 1-15,26 2 0 16,22-8 1-16,20 6-1 15,27-1 1-15,24-2-1 16,37-5 1-16,24 2 0 16,29-7 0-16,40-14 0 15,15-16 0-15,35-8-1 0,42-15 1 16,21-17-1-16,27-10 1 16,37-8-1-16,13-15 1 15,11-9-1-15,10-19 0 16,6-7 0-16,4-8 1 15,-15-3-1-15,-2-5 0 16,-9-5 0-16,-21-6 1 16,-18-5-1-16,-8-16 0 15,-32-2 0-15,-13-3 1 16,-22-14-1-16,-28-10 1 0,-27-2-1 16,-27 2 1-16,-18-11 0 15,-37-2 0-15,-29-11 1 16,-21 6 1-16,-29-11 0 15,-27-8 0-15,-24-3-1 16,-29 6 0-16,-23 2 0 16,-32 8 0-16,-27 8-2 15,-26 16 0-15,-11 22-3 16,56 17 0-16,-122 27-10 16,-3 30 0-16</inkml:trace>
  <inkml:trace contextRef="#ctx0" brushRef="#br0" timeOffset="22625.5313">7670 9893 42 0,'-21'-21'21'0,"-32"-24"-22"15,37 29 21-15,-13-11-20 0,-8-10 0 32,-55-32-2-32,-17 6 1 15,-21 2 1-15,-20 8 0 16,-20 13-1-16,-26 11 0 15,-10 16 0-15,-29 13 1 16,-3 8 0-16,68-3 1 16,-121 19 0-16,3 8 1 15,10 0-1-15,11 10 0 16,-6 8-1-16,19 9 1 16,-13 4-1-16,16 19 0 15,-128 93-1 1,80-14 1-16,72-13-1 15,39-8 0-15,26-7 0 16,43-9 0-16,35-5 0 16,31-5 0-16,34-3 0 15,25-8 1-15,31 3 0 16,39 5 0-16,12-10 0 16,39 7 0-16,29-7 0 15,34-1 1-15,25-4 0 16,28-14 0-16,19-3 0 15,10-18 0-15,25-14 0 16,28-12 0-16,1-11 0 16,2-8 0-16,10-16-1 15,4-11 1-15,-17-8 0 16,-7-2 0-16,-11-8-1 0,-16-5 1 16,-6-6-1-16,-25-8 1 15,-4-4-1-15,-25-9 1 16,-17-11-1-16,-10-18 1 15,-27-10-1-15,-24-14 1 16,-20-8 0-16,-28-10 0 16,-28-3 1-16,-24-8 0 15,-29-2 0-15,-27-9 0 16,-21-2 0-16,-34 5 1 16,-29-5-1-16,-27 11 0 0,-26 10-1 15,-14 16 0-15,-33 18-1 16,-9 19 1-16,-32 19-1 15,3 20 1-15,-10 17-1 16,15 13 1-16,6 5-15 16,31 10 1-16,1-12-2 15,23-25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47:27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7908 5710 29 0,'-8'-16'14'0,"-10"-40"-7"0,7 43 14 16,-7-5-19-16,-9-1 0 15,-2-2 2-15,-10-3 1 0,-17-5-6 16,-13-3 1-16,-10 6 2 15,-3 5 1-15,-19 5-1 16,-15 8 0-16,-6 16-2 16,-18 10 1-16,-8 14-1 15,-6 16 1-15,-10 4-2 16,0 15 1-16,19 15 0 16,-1 13 0-16,11 3 0 15,14 10 0-15,23 9 0 16,16 4 0-16,26 6 0 15,30 8 0-15,26 0 0 16,29 5 0-16,34-5-1 16,19-10 1-16,32-19 0 15,10-14 1-15,19-15-1 16,16-21 1-16,10-17 0 16,17-20 0-16,-4-22 0 0,17-15 1 15,-17-25 0-15,14-18 0 16,-6-15-1-16,-15-14 1 15,-11-19 0-15,-3-15 0 16,-28-14-1-16,-22-13 0 16,-19 1 0-16,-23-1 0 15,-29-3 0-15,-16 11 1 16,-32 16-1-16,-40 8 0 16,-29 19-4-16,-39 23 1 15,-32 43-13-15,-56 34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3T01:56:02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10067 12740 23 0,'-5'-8'11'0,"5"-35"-26"0,0 30 12 0,-3-5-1 15,3-6 0-15</inkml:trace>
  <inkml:trace contextRef="#ctx0" brushRef="#br0" timeOffset="24854.8101">7773 14798 37 0,'-42'-3'18'0,"16"-4"-10"0,23 7 18 0,0-3-21 16,1 3 0-16,2-3 2 16,-3 1 1-16,6-1-10 15,7 0 1-15,14 3 6 16,13 3 0-16,8 0-2 15,8-3 1-15,3 0-2 16,-9-3 1-16,1 3-1 16,-1 3 1-16,-4-1-1 15,-11-2 0-15,-3 3 0 16,-13-6 0-16,-6 6-1 16,-10-8 1-16,-8-1-8 15,0 9 0-15,3-3-8 16,-6 0 1-16,3 0-6 15,-7-5 0-15</inkml:trace>
  <inkml:trace contextRef="#ctx0" brushRef="#br0" timeOffset="25089.1617">7744 15007 53 0,'-13'5'26'0,"32"-15"-24"0,-6 5 49 16,3-3-46-16,10 2 0 15,9 1 1-15,2 2 1 16,10 3-9-16,1 0 0 0,-6 3 5 16,3 0 1-16,-2-1-3 15,-6 6 1-15,0-2-1 16,-8-1 0-16,-5-2-8 16,-6-1 0-16,1-7-12 15,-9-11 0-15,-5-10-2 16,6-14 1-16</inkml:trace>
  <inkml:trace contextRef="#ctx0" brushRef="#br0" timeOffset="25807.9183">9300 14510 40 0,'-8'8'20'0,"11"-29"-25"0,2 10 36 16,6-2-29-16,5-8 0 15,2-6 3-15,-2 6 0 16,-8 0-5-16,-3 0 0 16,-5 2 4-16,-5 6 1 0,-11 5-3 15,-16 5 1-15,-10 1-1 16,2 7 0-16,-5 11-2 16,-8 8 1-16,-8 5-2 15,11 5 1-15,8-2 0 16,10 0 1-16,11-1-1 15,10-2 0-15,17 3 0 16,10-5 1-16,10-4-1 16,3 1 1-16,0 0-1 15,3-3 1-15,2-5-1 16,-7 0 1-16,-9 8 0 16,-7 5 0-16,-14 5 0 15,-10 3 1-15,0 3-1 16,-19 0 0-16,-8 2 0 15,-5-2 0-15,0-9-1 16,3-4 0-16,0-11 0 0,13-8 0 16,10-6-1-16,14-2 0 15,7-2 0-15,14-4 0 16,11 1 0-16,15 3 0 16,-7 2 0-16,2 2 0 15,-3 6 2-15,8 11 1 16,-10 10 1-16,2 2 1 15,-2 17 0-15,-11 13 1 16,-2-3-1-16,-1 3 1 16,-4 0-2-16,4-8 1 0,1-14-7 15,2-7 0-15,3-21-15 16,13-16 1-16,-3-22-3 16,-5-26 0-16</inkml:trace>
  <inkml:trace contextRef="#ctx0" brushRef="#br0" timeOffset="26699.2194">10149 14594 43 0,'3'3'21'0,"5"-27"-25"15,-3 14 34-15,3-9-28 16,-5 1 1-16,2-4 1 16,-2-4 1-16,-3 0-6 15,-3-1 0-15,-5 3 4 16,-8 8 1-16,-5 3-2 16,-8 3 1-16,5 4-2 15,-10-4 0-15,-1 15-1 16,-10 8 1-16,8 6-1 15,3 5 0-15,8-1 0 0,4 9 1 16,9-5-1-16,5 2 0 16,14 8 0-16,9 0 1 15,7 0-1-15,1-3 1 16,1-10-1-16,-3 2 0 16,1 6 0-16,-4 0 1 31,-18 21 0-31,-11-5 0 15,-2-9 0-15,-18-7 0 16,1-3 0-16,-7-8 1 16,0-5-2-16,8-8 1 0,5-3-1 15,9 1 0-15,7-6 0 16,0-3 0-16,16-2 0 16,2-1 1-16,17-2 1 15,-4 11 0-15,9 2 1 16,3 9 0-16,-9 12 0 15,1 11 1-15,-9 3 0 16,1-8 0-16,-1 36-2 16,-5-9 0-16,1 4-1 15,-4-5 1-15,11-7-11 16,0-14 1-16,6-14-11 16,-1-20 0-16,1-19-2 15,15-21 1-15</inkml:trace>
  <inkml:trace contextRef="#ctx0" brushRef="#br0" timeOffset="28525.969">10512 14565 29 0,'-29'6'14'0,"13"-17"0"0,16 11 15 16,0 0-24-16,0 0 1 15,0 0 4-15,0 0 1 16,10-3-12-16,20 3 0 0,4-2 8 16,14 2 1-16,2 2-4 15,5 1 1-15,-4-3-3 16,-14 0 1-16,-3 0-2 16,-5-5 0-16,-8-1-4 15,-5 1 1-15,-8-3-4 16,-8 6 0-16,-10-1-5 15,-17 6 1-15,-5 4-3 16,-7 1 1-16,-12 3 2 16,7-6 0-16,4-2 5 15,-3-3 0-15,4 3 7 16,4-3 1-16,9-3 4 16,-1 3 1-16,9-3 1 15,5 3 1-15,5 3-1 0,0 2 1 16,0 1-3-16,8 7 1 15,0 11-3-15,0 10 0 16,3 8-2-16,10 9 0 16,-8 20-2-16,-2 0 1 15,5 9-2-15,0-11 1 16,5 5-1-16,3-11 1 16,0-7-1-16,-3-6 1 15,-3-8-1-15,1-10 1 16,-8-11-1-16,5-7 1 15,-8-12-7-15,0-7 0 0,0-16-11 16,0 0 1-16,0-11-3 16,5-8 0-16</inkml:trace>
  <inkml:trace contextRef="#ctx0" brushRef="#br0" timeOffset="28694.7226">10446 15018 45 0,'-37'2'22'0,"5"9"-16"16,32-6 42-16,0-5-42 15,8 6 0-15,8-6 3 16,5 0 1-16,16 5-13 16,0-5 0-16,11 0 7 15,5 0 0-15,5 2-11 16,-3-2 1-16,4 0-13 16,-7-5 0-16,-4-5-1 15,-6-1 1-15</inkml:trace>
  <inkml:trace contextRef="#ctx0" brushRef="#br0" timeOffset="28893.1428">11123 15290 69 0,'16'21'34'0,"5"3"-44"0,-16-16 74 15,-2 3-63-15,-3-1 0 16,-3 4 0-16,-7 4 0 15,-6-5-3-15,-8-2 1 16,3-8-12-16,-3-3 1 0,8-14-8 16,0-9 0-16</inkml:trace>
  <inkml:trace contextRef="#ctx0" brushRef="#br0" timeOffset="29474.9633">11605 15007 42 0,'-14'16'21'0,"12"-16"-18"15,2-3 27-15,0-7-28 16,2-6 0-16,6-3 1 15,-2-10 1-15,7-2-4 16,-3 4 0-16,12-5 3 0,-9-2 1 16,3-3 0-16,-6 5 0 15,1 3 0-15,-8 5 0 16,2 6 0-16,-5 4 0 16,-5 12-1-16,5 18 0 15,-3 5 0 1,6 24 1-16,2 18-2 15,5 11 1-15,-2 6 0 0,0-1 0 0,11 1-1 16,-3-9 0-16,-6-7-1 16,3-12 1-16,-5-7-2 15,0-18 0-15,0-14-10 16,0-21 1-16,8-10-11 16,5-22 0-16,-13-31-2 15,8-14 1-15</inkml:trace>
  <inkml:trace contextRef="#ctx0" brushRef="#br0" timeOffset="30287.4739">12258 14441 26 0,'-16'-3'13'0,"-10"17"-1"15,23-12 20-15,-5-2-26 16,3 0 0-16,0-2 3 16,-3-4 0-16,5 1-11 15,6 0 0-15,5-1 7 16,2-2 1-16,6 3-3 15,0 2 0-15,5 3-2 16,3 3 1-16,-3 2-2 16,3 1 1-16,0 2 0 15,0 2 0-15,-3 3 0 16,-5 3 1-16,-1 0 0 16,-4 5 1-16,-6 1 0 0,-7 7 0 15,-6 5-1-15,-8 6 0 16,0-6-1-16,3 3 0 15,0 3-1-15,5-6 1 16,0 1-2-16,0-6 1 16,8-8-1-16,5-8 1 15,6-2 0-15,-1-6 0 16,6-5-1-16,0-3 1 16,-3-5 0-16,3 1 0 15,-5 1 0-15,7 1 1 16,-2 5-2-16,-3 5 1 15,3 8 0-15,3 11 0 0,-3 8 0 16,5 10 0-16,0 9 0 16,3-6 0-16,-3 2 1 15,-5 3 0-15,-8-2 1 16,-3 0 0-16,-10 2 1 16,-6-8 0-16,-10-7 0 15,-6-11 0-15,-7-3-1 16,-3-3 1-16,-3-5-4 15,9-5 0-15,-6 0-11 16,10-13 1-16,6 0-9 16,18-11 0-16,11-5-2 15,5-3 1-15</inkml:trace>
  <inkml:trace contextRef="#ctx0" brushRef="#br0" timeOffset="30443.7424">13134 15192 63 0,'37'32'31'0,"-11"-16"-36"0,-20-5 66 16,-9 10-61-16,-8 5 0 16,-7 9-5-16,-11-4 0 15,-6-2-6-15,-2-5 1 16,3-11-9-16,5-18 1 16</inkml:trace>
  <inkml:trace contextRef="#ctx0" brushRef="#br0" timeOffset="31003.9274">13779 14909 45 0,'-7'0'22'0,"9"-21"-28"0,-2 8 34 16,3-3-27-16,2 0 0 16,3-8 1-16,0-10 1 15,8-3-2-15,-6 2 0 16,4-2 3-16,-6 3 1 16,-3 2 0-16,-5 8 1 15,-3 6-2-15,1 7 1 16,-4 3-1-16,-2 16 0 15,6 0-1-15,-1 16 0 0,3 16-1 16,5 5 0 0,6 16 1-16,0 18 0 0,2 11 0 15,-3-13 1-15,4 7-1 32,-6-7 1-32,2-5-1 15,-5-9 0-15,1-10-1 0,-4-13 0 0,-2-17-7 16,0-17 0-16,3-19-15 15,5-19 1-15,-8-13-3 16,18-35 0-16</inkml:trace>
  <inkml:trace contextRef="#ctx0" brushRef="#br0" timeOffset="31938.1996">14605 14309 33 0,'-26'-3'16'0,"7"8"-8"0,16-5 23 15,1-2-27-15,-1-1 0 16,3 0 2-16,0 3 0 0,3-8-8 16,5 0 0-16,5 1 5 15,0-1 1-15,0 2-3 16,1 4 0-16,7 2-1 16,5 5 1-16,9 3 0 15,-1-3 0-15,3 3 1 16,-8 5 0-16,0 3 1 15,-8 0 0-15,-5 3-1 16,-8 2 1-16,-5-3 0 16,-3 3 0-16,-8 1-1 15,-8 4 0-15,-2 1-1 16,-9-1 1-16,1 8-1 16,-1 9 0-16,3-1-1 15,6-8 1-15,7 6-2 16,9-3 1-16,7 0-1 15,5-2 0-15,14-9 0 16,8-5 0-16,0-5 0 0,10-5 1 16,-5-9 0-16,-5 1 1 15,-8-3 1-15,-8-3 0 16,-6-2 0-16,-10 5 0 16,-5 3-1-16,-6 2 1 15,3 3-2-15,3 8 1 16,-3 10-2-16,8 9 1 15,3 15-1-15,10-2 0 16,6 7 0-16,2 1 1 16,-5 5-1-16,2-3 1 0,-2-3 1 15,-5-2 0-15,-6-2 1 16,-5-6 1-16,-8-6 1 16,-11-2 0-16,-4-10 0 15,-7-6 0-15,-9-5-1 16,-1 0 0-16,-5-6-2 15,0-7 1-15,13-3-2 16,1-8 0-16,7-3-4 16,3-2 0-16,7 0-10 15,4-3 1-15,15 0-8 16,3-5 0-16,8-8-1 16,2-3 1-16</inkml:trace>
  <inkml:trace contextRef="#ctx0" brushRef="#br0" timeOffset="32094.4506">15372 15433 71 0,'-5'21'35'0,"-37"32"-54"0,26-50 77 15,-3 5-74-15,-5 0 0 16,9-3-20-16,-22-16 0 16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D5BFA2C6-30D0-42C5-A670-6628652F5A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6631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23913"/>
            <a:ext cx="44465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9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DE2CA98-FCBB-44F0-AFD9-9F89914A125E}" type="slidenum">
              <a:rPr lang="en-US" altLang="zh-TW" sz="1400">
                <a:latin typeface="Arial" pitchFamily="34" charset="0"/>
              </a:rPr>
              <a:pPr algn="r">
                <a:defRPr/>
              </a:pPr>
              <a:t>‹#›</a:t>
            </a:fld>
            <a:endParaRPr lang="en-US" altLang="zh-TW" sz="1400">
              <a:latin typeface="Arial" pitchFamily="34" charset="0"/>
            </a:endParaRPr>
          </a:p>
        </p:txBody>
      </p:sp>
      <p:pic>
        <p:nvPicPr>
          <p:cNvPr id="4" name="Picture 7" descr="se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268538"/>
            <a:ext cx="619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112838" y="1237584"/>
            <a:ext cx="656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2"/>
                </a:solidFill>
              </a:rPr>
              <a:t>COMP2121</a:t>
            </a:r>
            <a:r>
              <a:rPr lang="en-US" altLang="zh-CN" sz="2800" baseline="0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31893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46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63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411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05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953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6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87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53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69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88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747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415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A5468D3-3739-4A47-96B9-B95B9B8A0A60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F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78138"/>
            <a:ext cx="8916988" cy="1470025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6000" dirty="0" smtClean="0"/>
              <a:t>Big-O Notation, </a:t>
            </a:r>
            <a:br>
              <a:rPr lang="en-US" altLang="zh-TW" sz="6000" dirty="0" smtClean="0"/>
            </a:br>
            <a:r>
              <a:rPr lang="en-US" altLang="zh-TW" sz="6000" dirty="0" smtClean="0"/>
              <a:t>Sets </a:t>
            </a:r>
            <a:r>
              <a:rPr lang="en-US" altLang="zh-TW" sz="6000" dirty="0"/>
              <a:t>and Relations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430713"/>
            <a:ext cx="6400800" cy="1601787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/>
              <a:t>Hubert Chan (Chapter 2.1, 2.2, 8)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5541169"/>
            <a:ext cx="8229600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F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Tx/>
              <a:buNone/>
            </a:pPr>
            <a:r>
              <a:rPr lang="en-US" kern="0" dirty="0"/>
              <a:t>[O1 Abstract Concepts]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225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T(n)=</a:t>
            </a:r>
            <a:r>
              <a:rPr lang="el-GR">
                <a:solidFill>
                  <a:srgbClr val="0000FF"/>
                </a:solidFill>
              </a:rPr>
              <a:t>Ω</a:t>
            </a:r>
            <a:r>
              <a:rPr lang="en-US">
                <a:solidFill>
                  <a:srgbClr val="0000FF"/>
                </a:solidFill>
              </a:rPr>
              <a:t>(f(n)) </a:t>
            </a:r>
          </a:p>
          <a:p>
            <a:pPr lvl="1"/>
            <a:r>
              <a:rPr lang="en-US"/>
              <a:t>If there exists </a:t>
            </a:r>
            <a:r>
              <a:rPr lang="en-US" u="sng"/>
              <a:t>a positive constant c</a:t>
            </a:r>
            <a:r>
              <a:rPr lang="en-US"/>
              <a:t> and </a:t>
            </a:r>
            <a:r>
              <a:rPr lang="en-US" u="sng"/>
              <a:t>a positive integer N</a:t>
            </a:r>
            <a:r>
              <a:rPr lang="en-US"/>
              <a:t> such that for all n ≥ N, T(n) ≥ c·f(n).</a:t>
            </a:r>
          </a:p>
          <a:p>
            <a:pPr lvl="1"/>
            <a:r>
              <a:rPr lang="en-US"/>
              <a:t>T(n)=</a:t>
            </a:r>
            <a:r>
              <a:rPr lang="el-GR"/>
              <a:t>Ω(</a:t>
            </a:r>
            <a:r>
              <a:rPr lang="en-US"/>
              <a:t>f(n))  ↔  f(n)=O(T(n))</a:t>
            </a:r>
          </a:p>
          <a:p>
            <a:pPr lvl="1"/>
            <a:endParaRPr lang="en-US"/>
          </a:p>
          <a:p>
            <a:r>
              <a:rPr lang="en-US">
                <a:solidFill>
                  <a:srgbClr val="0000FF"/>
                </a:solidFill>
              </a:rPr>
              <a:t>T(n)=Ɵ(f(n)) </a:t>
            </a:r>
          </a:p>
          <a:p>
            <a:pPr lvl="1"/>
            <a:r>
              <a:rPr lang="en-US"/>
              <a:t>if there exists </a:t>
            </a:r>
            <a:r>
              <a:rPr lang="en-US" u="sng"/>
              <a:t>two positive constant c</a:t>
            </a:r>
            <a:r>
              <a:rPr lang="en-US" u="sng" baseline="-25000"/>
              <a:t>1</a:t>
            </a:r>
            <a:r>
              <a:rPr lang="en-US" u="sng"/>
              <a:t>, c</a:t>
            </a:r>
            <a:r>
              <a:rPr lang="en-US" u="sng" baseline="-25000"/>
              <a:t>2</a:t>
            </a:r>
            <a:r>
              <a:rPr lang="en-US" u="sng"/>
              <a:t> (c</a:t>
            </a:r>
            <a:r>
              <a:rPr lang="en-US" u="sng" baseline="-25000"/>
              <a:t>1</a:t>
            </a:r>
            <a:r>
              <a:rPr lang="en-US" u="sng"/>
              <a:t>&lt;c</a:t>
            </a:r>
            <a:r>
              <a:rPr lang="en-US" u="sng" baseline="-25000"/>
              <a:t>2</a:t>
            </a:r>
            <a:r>
              <a:rPr lang="en-US" u="sng"/>
              <a:t>)</a:t>
            </a:r>
            <a:r>
              <a:rPr lang="en-US"/>
              <a:t> and </a:t>
            </a:r>
            <a:r>
              <a:rPr lang="en-US" u="sng"/>
              <a:t>a positive integer N</a:t>
            </a:r>
            <a:r>
              <a:rPr lang="en-US"/>
              <a:t> such that for all n ≥ N, 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    c</a:t>
            </a:r>
            <a:r>
              <a:rPr lang="en-US" baseline="-25000"/>
              <a:t>1</a:t>
            </a:r>
            <a:r>
              <a:rPr lang="en-US"/>
              <a:t>·f(n) ≤ T(n) ≤ c</a:t>
            </a:r>
            <a:r>
              <a:rPr lang="en-US" baseline="-25000"/>
              <a:t>2</a:t>
            </a:r>
            <a:r>
              <a:rPr lang="en-US"/>
              <a:t>·f(n).</a:t>
            </a:r>
          </a:p>
          <a:p>
            <a:pPr lvl="1"/>
            <a:r>
              <a:rPr lang="en-US"/>
              <a:t>T(n)=Ɵ(f(n)) ↔ ( T(n)=</a:t>
            </a:r>
            <a:r>
              <a:rPr lang="el-GR"/>
              <a:t> Ω(</a:t>
            </a:r>
            <a:r>
              <a:rPr lang="en-US"/>
              <a:t>f(n)) ˄ T(n)=O(f(n)) 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2320" y="252360"/>
              <a:ext cx="7985160" cy="4143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840" y="246960"/>
                <a:ext cx="8000640" cy="41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</a:t>
            </a:r>
            <a:r>
              <a:rPr lang="en-US" dirty="0">
                <a:latin typeface="Symbol"/>
                <a:sym typeface="Symbol"/>
              </a:rPr>
              <a:t></a:t>
            </a:r>
            <a:r>
              <a:rPr lang="en-US" dirty="0"/>
              <a:t> and </a:t>
            </a:r>
            <a:r>
              <a:rPr lang="en-US" dirty="0">
                <a:latin typeface="cmmi10"/>
              </a:rPr>
              <a:t>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functions from </a:t>
            </a:r>
            <a:r>
              <a:rPr lang="en-US" altLang="zh-CN" dirty="0"/>
              <a:t>Z</a:t>
            </a:r>
            <a:r>
              <a:rPr lang="en-US" altLang="zh-CN" baseline="30000" dirty="0"/>
              <a:t>+</a:t>
            </a:r>
            <a:r>
              <a:rPr lang="en-US" altLang="zh-CN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to R</a:t>
            </a:r>
            <a:r>
              <a:rPr lang="en-US" altLang="zh-TW" baseline="30000" dirty="0">
                <a:sym typeface="Symbol" pitchFamily="18" charset="2"/>
              </a:rPr>
              <a:t>+</a:t>
            </a:r>
            <a:r>
              <a:rPr lang="en-US" dirty="0"/>
              <a:t> such that</a:t>
            </a:r>
          </a:p>
          <a:p>
            <a:pPr lvl="1"/>
            <a:r>
              <a:rPr lang="en-US" dirty="0"/>
              <a:t>f(n)  = 10n</a:t>
            </a:r>
          </a:p>
          <a:p>
            <a:pPr lvl="1"/>
            <a:r>
              <a:rPr lang="en-US" dirty="0"/>
              <a:t>g(n) = 2log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endParaRPr lang="en-US" baseline="-25000" dirty="0"/>
          </a:p>
          <a:p>
            <a:pPr lvl="1"/>
            <a:r>
              <a:rPr lang="en-US" dirty="0"/>
              <a:t>h(n) = 2n</a:t>
            </a:r>
            <a:r>
              <a:rPr lang="en-US" baseline="30000" dirty="0"/>
              <a:t>3 </a:t>
            </a:r>
            <a:r>
              <a:rPr lang="en-US" altLang="zh-CN" dirty="0"/>
              <a:t>- n + </a:t>
            </a:r>
            <a:r>
              <a:rPr lang="en-US" dirty="0"/>
              <a:t>5log</a:t>
            </a:r>
            <a:r>
              <a:rPr lang="en-US" baseline="-25000" dirty="0"/>
              <a:t>2</a:t>
            </a:r>
            <a:r>
              <a:rPr lang="en-US" dirty="0"/>
              <a:t>n</a:t>
            </a:r>
          </a:p>
          <a:p>
            <a:r>
              <a:rPr lang="en-US" dirty="0"/>
              <a:t>Then we have:</a:t>
            </a:r>
          </a:p>
          <a:p>
            <a:pPr lvl="1"/>
            <a:r>
              <a:rPr lang="en-US" dirty="0"/>
              <a:t>f(n)=</a:t>
            </a:r>
            <a:r>
              <a:rPr lang="el-GR" dirty="0"/>
              <a:t>Ω</a:t>
            </a:r>
            <a:r>
              <a:rPr lang="en-US" dirty="0"/>
              <a:t>(n), f(n)=Ɵ(n)</a:t>
            </a:r>
          </a:p>
          <a:p>
            <a:pPr lvl="1"/>
            <a:r>
              <a:rPr lang="en-US" dirty="0"/>
              <a:t> g(n)=</a:t>
            </a:r>
            <a:r>
              <a:rPr lang="el-GR" dirty="0"/>
              <a:t>Ω</a:t>
            </a:r>
            <a:r>
              <a:rPr lang="en-US" dirty="0"/>
              <a:t>(log</a:t>
            </a:r>
            <a:r>
              <a:rPr lang="en-US" baseline="-25000" dirty="0"/>
              <a:t>2</a:t>
            </a:r>
            <a:r>
              <a:rPr lang="en-US" dirty="0"/>
              <a:t>n), g(n)=Ɵ(log</a:t>
            </a:r>
            <a:r>
              <a:rPr lang="en-US" baseline="-25000" dirty="0"/>
              <a:t>2</a:t>
            </a:r>
            <a:r>
              <a:rPr lang="en-US" dirty="0"/>
              <a:t>n)</a:t>
            </a:r>
          </a:p>
          <a:p>
            <a:pPr lvl="1"/>
            <a:r>
              <a:rPr lang="en-US" dirty="0"/>
              <a:t>h(n)=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), h(n)=Ɵ(n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f(n)=</a:t>
            </a:r>
            <a:r>
              <a:rPr lang="el-GR" dirty="0"/>
              <a:t>Ω</a:t>
            </a:r>
            <a:r>
              <a:rPr lang="en-US" dirty="0"/>
              <a:t>(log</a:t>
            </a:r>
            <a:r>
              <a:rPr lang="en-US" baseline="-25000" dirty="0"/>
              <a:t>2</a:t>
            </a:r>
            <a:r>
              <a:rPr lang="en-US" dirty="0"/>
              <a:t>n)</a:t>
            </a:r>
          </a:p>
          <a:p>
            <a:pPr lvl="1"/>
            <a:r>
              <a:rPr lang="en-US" dirty="0"/>
              <a:t>g(n)=</a:t>
            </a:r>
            <a:r>
              <a:rPr lang="el-GR" dirty="0"/>
              <a:t>Ω</a:t>
            </a:r>
            <a:r>
              <a:rPr lang="en-US" dirty="0"/>
              <a:t>(log</a:t>
            </a:r>
            <a:r>
              <a:rPr lang="en-US" baseline="-25000" dirty="0"/>
              <a:t>2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n)</a:t>
            </a:r>
          </a:p>
          <a:p>
            <a:pPr lvl="1"/>
            <a:r>
              <a:rPr lang="en-US" dirty="0"/>
              <a:t>h(n)=</a:t>
            </a:r>
            <a:r>
              <a:rPr lang="el-GR" dirty="0"/>
              <a:t>Ω</a:t>
            </a:r>
            <a:r>
              <a:rPr lang="en-US" dirty="0"/>
              <a:t>(n)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99440" y="1947960"/>
              <a:ext cx="1075680" cy="731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1880" y="1940400"/>
                <a:ext cx="1092240" cy="7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8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4" y="2245106"/>
            <a:ext cx="8229600" cy="1143000"/>
          </a:xfrm>
        </p:spPr>
        <p:txBody>
          <a:bodyPr/>
          <a:lstStyle/>
          <a:p>
            <a:pPr algn="ctr"/>
            <a:r>
              <a:rPr lang="en-HK" dirty="0" smtClean="0"/>
              <a:t>Sets and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Sets – Definition &amp; Notation [O1]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600200"/>
            <a:ext cx="80660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/>
              <a:t>A set is a</a:t>
            </a:r>
            <a:r>
              <a:rPr lang="en-US" b="1" i="1" dirty="0"/>
              <a:t> </a:t>
            </a:r>
            <a:r>
              <a:rPr lang="en-US" b="1" i="1" u="sng" dirty="0"/>
              <a:t>collection</a:t>
            </a:r>
            <a:r>
              <a:rPr lang="en-US" b="1" i="1" dirty="0"/>
              <a:t> </a:t>
            </a:r>
            <a:r>
              <a:rPr lang="en-US" b="1" dirty="0"/>
              <a:t>of</a:t>
            </a:r>
            <a:r>
              <a:rPr lang="en-US" b="1" i="1" dirty="0"/>
              <a:t> </a:t>
            </a:r>
            <a:r>
              <a:rPr lang="en-US" b="1" i="1" u="sng" dirty="0"/>
              <a:t>objects</a:t>
            </a:r>
            <a:r>
              <a:rPr lang="en-US" b="1" i="1" dirty="0"/>
              <a:t>.</a:t>
            </a:r>
          </a:p>
          <a:p>
            <a:pPr eaLnBrk="1" hangingPunct="1">
              <a:buFontTx/>
              <a:buNone/>
            </a:pPr>
            <a:endParaRPr lang="en-GB" altLang="zh-TW" dirty="0"/>
          </a:p>
          <a:p>
            <a:pPr eaLnBrk="1" hangingPunct="1">
              <a:buFontTx/>
              <a:buNone/>
            </a:pPr>
            <a:r>
              <a:rPr lang="en-GB" altLang="zh-TW" dirty="0"/>
              <a:t>Example:</a:t>
            </a:r>
          </a:p>
          <a:p>
            <a:pPr eaLnBrk="1" hangingPunct="1">
              <a:buFontTx/>
              <a:buNone/>
            </a:pPr>
            <a:r>
              <a:rPr lang="en-GB" altLang="zh-TW" dirty="0"/>
              <a:t>A	=	{apple, orange, mango, pear}</a:t>
            </a:r>
            <a:endParaRPr lang="en-GB" altLang="zh-TW" dirty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GB" altLang="zh-TW" dirty="0">
                <a:sym typeface="Symbol" pitchFamily="18" charset="2"/>
              </a:rPr>
              <a:t>B	=	{policeman, fireman, manager, doctor, lawyer}</a:t>
            </a:r>
          </a:p>
          <a:p>
            <a:pPr eaLnBrk="1" hangingPunct="1">
              <a:buFontTx/>
              <a:buNone/>
            </a:pPr>
            <a:r>
              <a:rPr lang="en-GB" altLang="zh-TW" dirty="0">
                <a:sym typeface="Symbol" pitchFamily="18" charset="2"/>
              </a:rPr>
              <a:t>C	=	{1, 2}</a:t>
            </a:r>
          </a:p>
          <a:p>
            <a:pPr eaLnBrk="1" hangingPunct="1">
              <a:buFontTx/>
              <a:buNone/>
            </a:pPr>
            <a:r>
              <a:rPr lang="en-GB" altLang="zh-TW" dirty="0">
                <a:sym typeface="Symbol" pitchFamily="18" charset="2"/>
              </a:rPr>
              <a:t>D	=	{1, house, john, apple, salmon}</a:t>
            </a:r>
          </a:p>
          <a:p>
            <a:pPr eaLnBrk="1" hangingPunct="1">
              <a:buFontTx/>
              <a:buNone/>
            </a:pPr>
            <a:r>
              <a:rPr lang="en-GB" altLang="zh-TW" dirty="0"/>
              <a:t>E	=	{1, 2, C} = {1, 2, {1, 2}}</a:t>
            </a:r>
          </a:p>
          <a:p>
            <a:pPr eaLnBrk="1" hangingPunct="1">
              <a:buFontTx/>
              <a:buNone/>
            </a:pPr>
            <a:r>
              <a:rPr lang="en-GB" altLang="zh-TW" dirty="0"/>
              <a:t>F	=	{F, 1</a:t>
            </a:r>
            <a:r>
              <a:rPr lang="en-GB" altLang="zh-TW" dirty="0">
                <a:sym typeface="Symbol" pitchFamily="18" charset="2"/>
              </a:rPr>
              <a:t>}</a:t>
            </a:r>
            <a:endParaRPr lang="en-US" dirty="0">
              <a:sym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69840" y="4548240"/>
              <a:ext cx="2764440" cy="109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1200" y="4545360"/>
                <a:ext cx="2779560" cy="111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Elements of a Set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 dirty="0"/>
              <a:t>The objects are called </a:t>
            </a: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elements </a:t>
            </a:r>
            <a:r>
              <a:rPr lang="en-US" altLang="zh-TW" sz="2000" dirty="0"/>
              <a:t>or </a:t>
            </a: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members </a:t>
            </a:r>
            <a:r>
              <a:rPr lang="en-US" altLang="zh-TW" sz="2000" dirty="0"/>
              <a:t>of the set.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 dirty="0"/>
              <a:t>A set is said to </a:t>
            </a: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contain</a:t>
            </a:r>
            <a:r>
              <a:rPr lang="en-US" altLang="zh-TW" sz="2000" dirty="0"/>
              <a:t> its elements.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TW" sz="2800" dirty="0"/>
              <a:t>Notations: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zh-TW" sz="20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0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 </a:t>
            </a: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S</a:t>
            </a:r>
            <a:r>
              <a:rPr lang="en-US" altLang="zh-TW" sz="2000" dirty="0">
                <a:sym typeface="Symbol" pitchFamily="18" charset="2"/>
              </a:rPr>
              <a:t> :   </a:t>
            </a:r>
            <a:r>
              <a:rPr lang="en-US" altLang="zh-TW" sz="2000" i="1" dirty="0">
                <a:sym typeface="Symbol" pitchFamily="18" charset="2"/>
              </a:rPr>
              <a:t>x </a:t>
            </a:r>
            <a:r>
              <a:rPr lang="en-US" altLang="zh-TW" sz="2000" dirty="0">
                <a:sym typeface="Symbol" pitchFamily="18" charset="2"/>
              </a:rPr>
              <a:t>is an element of the set </a:t>
            </a:r>
            <a:r>
              <a:rPr lang="en-US" altLang="zh-TW" sz="2000" i="1" dirty="0">
                <a:sym typeface="Symbol" pitchFamily="18" charset="2"/>
              </a:rPr>
              <a:t>S.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zh-TW" dirty="0">
                <a:sym typeface="Symbol" pitchFamily="18" charset="2"/>
              </a:rPr>
              <a:t>2  { 5, 7, , “apple”, 2, 2.718 }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zh-TW" dirty="0"/>
              <a:t>{1}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dirty="0"/>
              <a:t>{ {1}, {a, b}, a, 1 } 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zh-TW" dirty="0">
                <a:sym typeface="Symbol" pitchFamily="18" charset="2"/>
              </a:rPr>
              <a:t>Given </a:t>
            </a:r>
            <a:r>
              <a:rPr lang="en-GB" altLang="zh-TW" dirty="0"/>
              <a:t>F = {F, 1</a:t>
            </a:r>
            <a:r>
              <a:rPr lang="en-GB" altLang="zh-TW" dirty="0">
                <a:sym typeface="Symbol" pitchFamily="18" charset="2"/>
              </a:rPr>
              <a:t>},</a:t>
            </a:r>
            <a:r>
              <a:rPr lang="en-GB" altLang="zh-TW" sz="1800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 F  F 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x </a:t>
            </a:r>
            <a:r>
              <a:rPr lang="en-US" altLang="zh-TW" sz="20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 </a:t>
            </a: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S</a:t>
            </a:r>
            <a:r>
              <a:rPr lang="en-US" altLang="zh-TW" sz="2000" dirty="0">
                <a:sym typeface="Symbol" pitchFamily="18" charset="2"/>
              </a:rPr>
              <a:t> :   </a:t>
            </a:r>
            <a:r>
              <a:rPr lang="en-US" altLang="zh-TW" sz="2000" i="1" dirty="0">
                <a:sym typeface="Symbol" pitchFamily="18" charset="2"/>
              </a:rPr>
              <a:t>x </a:t>
            </a:r>
            <a:r>
              <a:rPr lang="en-US" altLang="zh-TW" sz="2000" dirty="0">
                <a:sym typeface="Symbol" pitchFamily="18" charset="2"/>
              </a:rPr>
              <a:t>is not an element of the set </a:t>
            </a:r>
            <a:r>
              <a:rPr lang="en-US" altLang="zh-TW" sz="2000" i="1" dirty="0">
                <a:sym typeface="Symbol" pitchFamily="18" charset="2"/>
              </a:rPr>
              <a:t>S.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zh-TW" dirty="0">
                <a:sym typeface="Symbol" pitchFamily="18" charset="2"/>
              </a:rPr>
              <a:t>apple  { 5, 7, , “apple”, 2, 2.718 }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zh-TW" dirty="0"/>
              <a:t>b </a:t>
            </a:r>
            <a:r>
              <a:rPr lang="en-US" altLang="zh-TW" dirty="0">
                <a:sym typeface="Symbol" pitchFamily="18" charset="2"/>
              </a:rPr>
              <a:t> </a:t>
            </a:r>
            <a:r>
              <a:rPr lang="en-US" altLang="zh-TW" dirty="0"/>
              <a:t>{ {1}, {a, b}, a, 1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84440" y="469440"/>
              <a:ext cx="3010320" cy="585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6880" y="462960"/>
                <a:ext cx="3026160" cy="586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The Empty Set &amp; The Universal Set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>
                <a:tab pos="2147888" algn="l"/>
              </a:tabLst>
              <a:defRPr/>
            </a:pPr>
            <a:r>
              <a:rPr lang="en-US" altLang="zh-TW" dirty="0"/>
              <a:t>The set that has no elements is called the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empty set</a:t>
            </a:r>
            <a:r>
              <a:rPr lang="en-US" altLang="zh-TW" dirty="0"/>
              <a:t> or the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null set</a:t>
            </a:r>
            <a:r>
              <a:rPr lang="en-US" altLang="zh-TW" dirty="0"/>
              <a:t>, and is denoted by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{ }</a:t>
            </a:r>
            <a:r>
              <a:rPr lang="en-US" altLang="zh-TW" dirty="0"/>
              <a:t> or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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pPr lvl="1" eaLnBrk="1" hangingPunct="1">
              <a:tabLst>
                <a:tab pos="2147888" algn="l"/>
              </a:tabLst>
              <a:defRPr/>
            </a:pPr>
            <a:r>
              <a:rPr lang="en-US" altLang="zh-TW" dirty="0">
                <a:sym typeface="Symbol" pitchFamily="18" charset="2"/>
              </a:rPr>
              <a:t>Note that mathematically, there is only one empty set.</a:t>
            </a:r>
          </a:p>
          <a:p>
            <a:pPr eaLnBrk="1" hangingPunct="1">
              <a:tabLst>
                <a:tab pos="2147888" algn="l"/>
              </a:tabLst>
              <a:defRPr/>
            </a:pPr>
            <a:endParaRPr lang="en-US" altLang="zh-TW" dirty="0">
              <a:sym typeface="Symbol" pitchFamily="18" charset="2"/>
            </a:endParaRPr>
          </a:p>
          <a:p>
            <a:pPr eaLnBrk="1" hangingPunct="1">
              <a:tabLst>
                <a:tab pos="2147888" algn="l"/>
              </a:tabLst>
              <a:defRPr/>
            </a:pPr>
            <a:r>
              <a:rPr lang="en-US" altLang="zh-TW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 question</a:t>
            </a:r>
            <a:r>
              <a:rPr lang="en-US" altLang="zh-TW" dirty="0">
                <a:sym typeface="Symbol" pitchFamily="18" charset="2"/>
              </a:rPr>
              <a:t>: Is this,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{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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  <a:r>
              <a:rPr lang="en-US" altLang="zh-TW" dirty="0"/>
              <a:t> ,</a:t>
            </a:r>
            <a:r>
              <a:rPr lang="en-US" altLang="zh-TW" dirty="0">
                <a:sym typeface="Symbol" pitchFamily="18" charset="2"/>
              </a:rPr>
              <a:t> the empty set</a:t>
            </a:r>
            <a:r>
              <a:rPr lang="en-US" altLang="zh-TW" dirty="0"/>
              <a:t>?</a:t>
            </a:r>
            <a:endParaRPr lang="en-US" altLang="zh-TW" dirty="0">
              <a:sym typeface="Symbol" pitchFamily="18" charset="2"/>
            </a:endParaRPr>
          </a:p>
          <a:p>
            <a:pPr lvl="1" eaLnBrk="1" hangingPunct="1">
              <a:tabLst>
                <a:tab pos="2147888" algn="l"/>
              </a:tabLst>
              <a:defRPr/>
            </a:pPr>
            <a:r>
              <a:rPr lang="en-US" altLang="zh-TW" dirty="0">
                <a:sym typeface="Symbol" pitchFamily="18" charset="2"/>
              </a:rPr>
              <a:t>Answer: No, this is a set containing 1 element, the empty set.</a:t>
            </a:r>
          </a:p>
          <a:p>
            <a:pPr lvl="1" eaLnBrk="1" hangingPunct="1">
              <a:tabLst>
                <a:tab pos="2147888" algn="l"/>
              </a:tabLst>
              <a:defRPr/>
            </a:pPr>
            <a:endParaRPr lang="en-US" altLang="zh-TW" dirty="0">
              <a:sym typeface="Symbol" pitchFamily="18" charset="2"/>
            </a:endParaRPr>
          </a:p>
          <a:p>
            <a:pPr eaLnBrk="1" hangingPunct="1">
              <a:tabLst>
                <a:tab pos="2147888" algn="l"/>
              </a:tabLst>
              <a:defRPr/>
            </a:pPr>
            <a:r>
              <a:rPr lang="en-US" altLang="zh-TW" dirty="0">
                <a:sym typeface="Symbol" pitchFamily="18" charset="2"/>
              </a:rPr>
              <a:t>A set with 1 element is called a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singleton</a:t>
            </a:r>
            <a:r>
              <a:rPr lang="en-US" altLang="zh-TW" dirty="0">
                <a:sym typeface="Symbol" pitchFamily="18" charset="2"/>
              </a:rPr>
              <a:t>.</a:t>
            </a:r>
          </a:p>
          <a:p>
            <a:pPr lvl="2" eaLnBrk="1" hangingPunct="1">
              <a:tabLst>
                <a:tab pos="2147888" algn="l"/>
              </a:tabLst>
              <a:defRPr/>
            </a:pPr>
            <a:r>
              <a:rPr lang="en-US" altLang="zh-TW" dirty="0">
                <a:sym typeface="Symbol" pitchFamily="18" charset="2"/>
              </a:rPr>
              <a:t>e.g. { </a:t>
            </a:r>
            <a:r>
              <a:rPr lang="en-US" altLang="zh-TW" i="1" dirty="0">
                <a:sym typeface="Symbol" pitchFamily="18" charset="2"/>
              </a:rPr>
              <a:t>x</a:t>
            </a:r>
            <a:r>
              <a:rPr lang="en-US" altLang="zh-TW" dirty="0">
                <a:sym typeface="Symbol" pitchFamily="18" charset="2"/>
              </a:rPr>
              <a:t> },   { 1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Finite and Infinite Sets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1600200"/>
            <a:ext cx="7934325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i="1" dirty="0">
                <a:sym typeface="Symbol" pitchFamily="18" charset="2"/>
              </a:rPr>
              <a:t>S </a:t>
            </a:r>
            <a:r>
              <a:rPr lang="en-US" altLang="zh-TW" dirty="0">
                <a:sym typeface="Symbol" pitchFamily="18" charset="2"/>
              </a:rPr>
              <a:t>is a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finite set</a:t>
            </a:r>
            <a:r>
              <a:rPr lang="en-US" altLang="zh-TW" dirty="0">
                <a:sym typeface="Symbol" pitchFamily="18" charset="2"/>
              </a:rPr>
              <a:t>:</a:t>
            </a:r>
            <a:endParaRPr lang="en-US" altLang="zh-TW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i="1" dirty="0"/>
              <a:t>S</a:t>
            </a:r>
            <a:r>
              <a:rPr lang="en-US" altLang="zh-TW" dirty="0"/>
              <a:t> contains exactly </a:t>
            </a:r>
            <a:r>
              <a:rPr lang="en-US" altLang="zh-TW" i="1" dirty="0"/>
              <a:t>n</a:t>
            </a:r>
            <a:r>
              <a:rPr lang="en-US" altLang="zh-TW" dirty="0"/>
              <a:t> elements (</a:t>
            </a:r>
            <a:r>
              <a:rPr lang="en-US" altLang="zh-TW" i="1" dirty="0"/>
              <a:t>n </a:t>
            </a:r>
            <a:r>
              <a:rPr lang="en-US" altLang="zh-TW" dirty="0">
                <a:sym typeface="Symbol" pitchFamily="18" charset="2"/>
              </a:rPr>
              <a:t></a:t>
            </a:r>
            <a:r>
              <a:rPr lang="en-US" altLang="zh-TW" i="1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0)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| </a:t>
            </a:r>
            <a:r>
              <a:rPr lang="en-US" altLang="zh-TW" i="1" dirty="0"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 |  is the </a:t>
            </a:r>
            <a:r>
              <a:rPr lang="en-US" altLang="zh-TW" dirty="0">
                <a:solidFill>
                  <a:srgbClr val="0000FF"/>
                </a:solidFill>
                <a:sym typeface="Symbol" pitchFamily="18" charset="2"/>
              </a:rPr>
              <a:t>cardinality</a:t>
            </a:r>
            <a:r>
              <a:rPr lang="en-US" altLang="zh-TW" dirty="0">
                <a:sym typeface="Symbol" pitchFamily="18" charset="2"/>
              </a:rPr>
              <a:t> or the size of </a:t>
            </a:r>
            <a:r>
              <a:rPr lang="en-US" altLang="zh-TW" i="1" dirty="0">
                <a:sym typeface="Symbol" pitchFamily="18" charset="2"/>
              </a:rPr>
              <a:t>S</a:t>
            </a:r>
            <a:endParaRPr lang="en-US" altLang="zh-TW" dirty="0"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| </a:t>
            </a:r>
            <a:r>
              <a:rPr lang="en-US" altLang="zh-TW" i="1" dirty="0"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 | = </a:t>
            </a:r>
            <a:r>
              <a:rPr lang="en-US" altLang="zh-TW" i="1" dirty="0">
                <a:sym typeface="Symbol" pitchFamily="18" charset="2"/>
              </a:rPr>
              <a:t>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i="1" dirty="0"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000" i="1" dirty="0">
                <a:solidFill>
                  <a:srgbClr val="0000FF"/>
                </a:solidFill>
                <a:sym typeface="Symbol" pitchFamily="18" charset="2"/>
              </a:rPr>
              <a:t>Example:  	</a:t>
            </a:r>
            <a:r>
              <a:rPr lang="en-US" altLang="zh-TW" sz="2000" i="1" dirty="0">
                <a:sym typeface="Symbol" pitchFamily="18" charset="2"/>
              </a:rPr>
              <a:t>A</a:t>
            </a:r>
            <a:r>
              <a:rPr lang="en-US" altLang="zh-TW" sz="2000" dirty="0">
                <a:sym typeface="Symbol" pitchFamily="18" charset="2"/>
              </a:rPr>
              <a:t> = {1, 2, 3},     		| </a:t>
            </a:r>
            <a:r>
              <a:rPr lang="en-US" altLang="zh-TW" sz="2000" i="1" dirty="0">
                <a:sym typeface="Symbol" pitchFamily="18" charset="2"/>
              </a:rPr>
              <a:t>A </a:t>
            </a:r>
            <a:r>
              <a:rPr lang="en-US" altLang="zh-TW" sz="2000" dirty="0">
                <a:sym typeface="Symbol" pitchFamily="18" charset="2"/>
              </a:rPr>
              <a:t>| = ?					</a:t>
            </a:r>
            <a:r>
              <a:rPr lang="en-US" altLang="zh-TW" sz="2000" i="1" dirty="0">
                <a:sym typeface="Symbol" pitchFamily="18" charset="2"/>
              </a:rPr>
              <a:t>B</a:t>
            </a:r>
            <a:r>
              <a:rPr lang="en-US" altLang="zh-TW" sz="2000" dirty="0">
                <a:sym typeface="Symbol" pitchFamily="18" charset="2"/>
              </a:rPr>
              <a:t> = {1, {2}, {3, 4}, 5}, 	| </a:t>
            </a:r>
            <a:r>
              <a:rPr lang="en-US" altLang="zh-TW" sz="2000" i="1" dirty="0">
                <a:sym typeface="Symbol" pitchFamily="18" charset="2"/>
              </a:rPr>
              <a:t>B </a:t>
            </a:r>
            <a:r>
              <a:rPr lang="en-US" altLang="zh-TW" sz="2000" dirty="0">
                <a:sym typeface="Symbol" pitchFamily="18" charset="2"/>
              </a:rPr>
              <a:t>| = ?</a:t>
            </a:r>
            <a:br>
              <a:rPr lang="en-US" altLang="zh-TW" sz="2000" dirty="0">
                <a:sym typeface="Symbol" pitchFamily="18" charset="2"/>
              </a:rPr>
            </a:br>
            <a:r>
              <a:rPr lang="en-US" altLang="zh-TW" sz="2000" dirty="0">
                <a:sym typeface="Symbol" pitchFamily="18" charset="2"/>
              </a:rPr>
              <a:t>		|  | = ?		| {} | = ?  	| {, {}} | = ?</a:t>
            </a:r>
          </a:p>
          <a:p>
            <a:pPr eaLnBrk="1" hangingPunct="1">
              <a:buFontTx/>
              <a:buNone/>
              <a:defRPr/>
            </a:pPr>
            <a:endParaRPr lang="en-US" altLang="zh-TW" sz="2000" dirty="0"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i="1" dirty="0">
                <a:sym typeface="Symbol" pitchFamily="18" charset="2"/>
              </a:rPr>
              <a:t>S </a:t>
            </a:r>
            <a:r>
              <a:rPr lang="en-US" altLang="zh-TW" dirty="0">
                <a:sym typeface="Symbol" pitchFamily="18" charset="2"/>
              </a:rPr>
              <a:t>is an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infinite set</a:t>
            </a:r>
            <a:r>
              <a:rPr lang="en-US" altLang="zh-TW" dirty="0">
                <a:sym typeface="Symbol" pitchFamily="18" charset="2"/>
              </a:rPr>
              <a:t> if </a:t>
            </a:r>
            <a:r>
              <a:rPr lang="en-US" altLang="zh-TW" i="1" dirty="0">
                <a:sym typeface="Symbol" pitchFamily="18" charset="2"/>
              </a:rPr>
              <a:t>S </a:t>
            </a:r>
            <a:r>
              <a:rPr lang="en-US" altLang="zh-TW" dirty="0">
                <a:sym typeface="Symbol" pitchFamily="18" charset="2"/>
              </a:rPr>
              <a:t>is not finite.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32880" y="1244880"/>
              <a:ext cx="5090400" cy="3699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2440" y="1235160"/>
                <a:ext cx="5108400" cy="372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Examples of Infinite Sets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600200"/>
            <a:ext cx="7905750" cy="50212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/>
              <a:t>Ex:	</a:t>
            </a:r>
            <a:r>
              <a:rPr lang="en-US" sz="2000" dirty="0">
                <a:solidFill>
                  <a:srgbClr val="0000FF"/>
                </a:solidFill>
              </a:rPr>
              <a:t>natural numbers</a:t>
            </a:r>
            <a:r>
              <a:rPr lang="en-US" sz="2000" dirty="0"/>
              <a:t> (</a:t>
            </a:r>
            <a:r>
              <a:rPr lang="en-US" altLang="zh-TW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non-negative integers</a:t>
            </a:r>
            <a:r>
              <a:rPr lang="en-US" altLang="zh-TW" sz="2000" dirty="0"/>
              <a:t>) </a:t>
            </a:r>
            <a:r>
              <a:rPr lang="en-US" sz="2000" dirty="0"/>
              <a:t>N = {0, 1, 2, 3, …}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00FF"/>
                </a:solidFill>
              </a:rPr>
              <a:t>integers </a:t>
            </a:r>
            <a:r>
              <a:rPr lang="en-US" sz="2000" dirty="0"/>
              <a:t>Z = {…, -2, -1, 0, 1, 2, …}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00FF"/>
                </a:solidFill>
              </a:rPr>
              <a:t>positive integers</a:t>
            </a:r>
            <a:r>
              <a:rPr lang="en-US" sz="2000" dirty="0"/>
              <a:t> </a:t>
            </a:r>
            <a:r>
              <a:rPr lang="en-US" altLang="zh-TW" sz="2000" dirty="0">
                <a:latin typeface="Times New Roman" pitchFamily="18" charset="0"/>
              </a:rPr>
              <a:t>Z</a:t>
            </a:r>
            <a:r>
              <a:rPr lang="en-US" altLang="zh-TW" sz="2000" baseline="50000" dirty="0"/>
              <a:t>+</a:t>
            </a:r>
            <a:r>
              <a:rPr lang="en-US" altLang="zh-TW" sz="2000" dirty="0"/>
              <a:t> = { </a:t>
            </a:r>
            <a:r>
              <a:rPr lang="en-US" altLang="zh-TW" sz="2000" dirty="0">
                <a:sym typeface="Symbol" pitchFamily="18" charset="2"/>
              </a:rPr>
              <a:t>1, 2, 3, … }</a:t>
            </a:r>
            <a:endParaRPr lang="en-US" sz="2000" dirty="0"/>
          </a:p>
          <a:p>
            <a:pPr eaLnBrk="1" hangingPunct="1">
              <a:buFontTx/>
              <a:buNone/>
              <a:defRPr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00FF"/>
                </a:solidFill>
              </a:rPr>
              <a:t>rational numbers</a:t>
            </a:r>
            <a:r>
              <a:rPr lang="en-US" sz="2000" dirty="0"/>
              <a:t> Q </a:t>
            </a:r>
            <a:r>
              <a:rPr lang="en-US" altLang="zh-TW" sz="2000" dirty="0"/>
              <a:t>= {  p / q  |  p </a:t>
            </a:r>
            <a:r>
              <a:rPr lang="en-US" altLang="zh-TW" sz="2000" dirty="0">
                <a:sym typeface="Symbol" pitchFamily="18" charset="2"/>
              </a:rPr>
              <a:t> Z, q  Z, q  0 }</a:t>
            </a:r>
            <a:endParaRPr lang="en-US" sz="2000" dirty="0"/>
          </a:p>
          <a:p>
            <a:pPr eaLnBrk="1" hangingPunct="1">
              <a:buFontTx/>
              <a:buNone/>
              <a:defRPr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00FF"/>
                </a:solidFill>
              </a:rPr>
              <a:t>real numbers</a:t>
            </a:r>
            <a:r>
              <a:rPr lang="en-US" sz="2000" dirty="0"/>
              <a:t> R</a:t>
            </a:r>
          </a:p>
          <a:p>
            <a:pPr eaLnBrk="1" hangingPunct="1">
              <a:buFontTx/>
              <a:buNone/>
              <a:defRPr/>
            </a:pPr>
            <a:endParaRPr lang="en-US" sz="2000" dirty="0"/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9933FF"/>
                </a:solidFill>
              </a:rPr>
              <a:t>How can a set be defined?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000" dirty="0"/>
              <a:t>by listing the elements in the set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000" dirty="0"/>
              <a:t>by properties (predicate), </a:t>
            </a:r>
            <a:br>
              <a:rPr lang="en-US" sz="2000" dirty="0"/>
            </a:br>
            <a:r>
              <a:rPr lang="en-US" sz="2000" dirty="0"/>
              <a:t>i.e., only those element x which predicate </a:t>
            </a:r>
            <a:r>
              <a:rPr lang="en-US" sz="2000" i="1" dirty="0"/>
              <a:t>P</a:t>
            </a:r>
            <a:r>
              <a:rPr lang="en-US" sz="2000" dirty="0"/>
              <a:t>(x) is true.</a:t>
            </a:r>
            <a:br>
              <a:rPr lang="en-US" sz="2000" dirty="0"/>
            </a:br>
            <a:r>
              <a:rPr lang="en-US" sz="2000" dirty="0"/>
              <a:t>e.g., E = {x </a:t>
            </a:r>
            <a:r>
              <a:rPr lang="en-US" sz="2000" dirty="0">
                <a:sym typeface="Symbol" pitchFamily="18" charset="2"/>
              </a:rPr>
              <a:t> N  x is even}; </a:t>
            </a:r>
            <a:r>
              <a:rPr lang="en-US" sz="2000" i="1" dirty="0"/>
              <a:t>P</a:t>
            </a:r>
            <a:r>
              <a:rPr lang="en-US" sz="2000" dirty="0"/>
              <a:t>(x) = x is even </a:t>
            </a:r>
            <a:endParaRPr lang="en-US" sz="2000" dirty="0"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 builder notation</a:t>
            </a:r>
            <a:r>
              <a:rPr lang="en-US" altLang="zh-TW" sz="2000" dirty="0"/>
              <a:t>:  </a:t>
            </a:r>
            <a:br>
              <a:rPr lang="en-US" altLang="zh-TW" sz="2000" dirty="0"/>
            </a:br>
            <a:r>
              <a:rPr lang="en-US" altLang="zh-TW" sz="2000" dirty="0"/>
              <a:t>{ </a:t>
            </a:r>
            <a:r>
              <a:rPr lang="en-US" altLang="zh-TW" sz="2000" i="1" dirty="0"/>
              <a:t>x</a:t>
            </a:r>
            <a:r>
              <a:rPr lang="en-US" altLang="zh-TW" sz="2000" dirty="0"/>
              <a:t> | ….. } means the set of </a:t>
            </a:r>
            <a:r>
              <a:rPr lang="en-US" altLang="zh-TW" sz="2000" i="1" dirty="0"/>
              <a:t>x</a:t>
            </a:r>
            <a:r>
              <a:rPr lang="en-US" altLang="zh-TW" sz="2000" dirty="0"/>
              <a:t> such that …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06920" y="1082160"/>
              <a:ext cx="7808760" cy="3101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1880" y="1075320"/>
                <a:ext cx="7823160" cy="311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Russell’s Paradox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900"/>
            <a:ext cx="8229600" cy="549910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 dirty="0"/>
              <a:t>Note that not everything is well-defined as a set.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Russell’s paradox</a:t>
            </a:r>
            <a:r>
              <a:rPr lang="en-US" altLang="zh-TW" sz="2000" dirty="0"/>
              <a:t>:  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dirty="0"/>
              <a:t>Consider the set </a:t>
            </a:r>
            <a:r>
              <a:rPr lang="en-US" altLang="zh-TW" i="1" dirty="0"/>
              <a:t>S </a:t>
            </a:r>
            <a:r>
              <a:rPr lang="en-US" altLang="zh-TW" dirty="0"/>
              <a:t>=</a:t>
            </a:r>
            <a:r>
              <a:rPr lang="en-US" altLang="zh-TW" i="1" dirty="0"/>
              <a:t> </a:t>
            </a:r>
            <a:r>
              <a:rPr lang="en-US" altLang="zh-TW" dirty="0"/>
              <a:t>{ </a:t>
            </a:r>
            <a:r>
              <a:rPr lang="en-US" altLang="zh-TW" i="1" dirty="0"/>
              <a:t>x</a:t>
            </a:r>
            <a:r>
              <a:rPr lang="en-US" altLang="zh-TW" dirty="0"/>
              <a:t> | </a:t>
            </a:r>
            <a:r>
              <a:rPr lang="en-US" altLang="zh-TW" i="1" dirty="0"/>
              <a:t>x</a:t>
            </a:r>
            <a:r>
              <a:rPr lang="en-US" altLang="zh-TW" dirty="0"/>
              <a:t> is a set and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 </a:t>
            </a:r>
            <a:r>
              <a:rPr lang="en-US" altLang="zh-TW" i="1" dirty="0">
                <a:sym typeface="Symbol" pitchFamily="18" charset="2"/>
              </a:rPr>
              <a:t>x </a:t>
            </a:r>
            <a:r>
              <a:rPr lang="en-US" altLang="zh-TW" dirty="0">
                <a:sym typeface="Symbol" pitchFamily="18" charset="2"/>
              </a:rPr>
              <a:t>}. 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Does </a:t>
            </a:r>
            <a:r>
              <a:rPr lang="en-US" altLang="zh-TW" i="1" dirty="0">
                <a:sym typeface="Symbol" pitchFamily="18" charset="2"/>
              </a:rPr>
              <a:t>S</a:t>
            </a:r>
            <a:r>
              <a:rPr lang="en-US" altLang="zh-TW" dirty="0">
                <a:sym typeface="Symbol" pitchFamily="18" charset="2"/>
              </a:rPr>
              <a:t> contain itself?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If yes, what happens?  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If no, what happens?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Similar paradox</a:t>
            </a:r>
            <a:r>
              <a:rPr lang="en-US" altLang="zh-TW" sz="2000" dirty="0">
                <a:sym typeface="Symbol" pitchFamily="18" charset="2"/>
              </a:rPr>
              <a:t>: 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The Barber paradox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A town has only 1 male barber.  A man in the town is shaved by the barber if and only if he does not shave himself.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 dirty="0">
                <a:sym typeface="Symbol" pitchFamily="18" charset="2"/>
              </a:rPr>
              <a:t>Let  S(x) = set of people shaved by x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So S(b) = { x | x  S(</a:t>
            </a:r>
            <a:r>
              <a:rPr lang="en-US" altLang="zh-TW" i="1" dirty="0">
                <a:sym typeface="Symbol" pitchFamily="18" charset="2"/>
              </a:rPr>
              <a:t>x</a:t>
            </a:r>
            <a:r>
              <a:rPr lang="en-US" altLang="zh-TW" dirty="0">
                <a:sym typeface="Symbol" pitchFamily="18" charset="2"/>
              </a:rPr>
              <a:t>) } where b = the male barber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Is  b  S(b),?  </a:t>
            </a:r>
            <a:r>
              <a:rPr lang="en-US" altLang="zh-TW" dirty="0" err="1">
                <a:sym typeface="Symbol" pitchFamily="18" charset="2"/>
              </a:rPr>
              <a:t>i.e</a:t>
            </a:r>
            <a:r>
              <a:rPr lang="en-US" altLang="zh-TW" dirty="0">
                <a:sym typeface="Symbol" pitchFamily="18" charset="2"/>
              </a:rPr>
              <a:t>, Does b shave himself?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zh-TW" dirty="0">
              <a:sym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34440" y="682920"/>
              <a:ext cx="7376400" cy="520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6880" y="673920"/>
                <a:ext cx="7390080" cy="521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Subsets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8763"/>
            <a:ext cx="8229600" cy="49752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/>
              <a:t>The set </a:t>
            </a:r>
            <a:r>
              <a:rPr lang="en-US" altLang="zh-TW" i="1" dirty="0"/>
              <a:t>A</a:t>
            </a:r>
            <a:r>
              <a:rPr lang="en-US" altLang="zh-TW" dirty="0"/>
              <a:t> is a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subset</a:t>
            </a:r>
            <a:r>
              <a:rPr lang="en-US" altLang="zh-TW" dirty="0"/>
              <a:t> of </a:t>
            </a:r>
            <a:r>
              <a:rPr lang="en-US" altLang="zh-TW" i="1" dirty="0"/>
              <a:t>B</a:t>
            </a:r>
            <a:r>
              <a:rPr lang="en-US" altLang="zh-TW" dirty="0"/>
              <a:t> if and only if every element of </a:t>
            </a:r>
            <a:r>
              <a:rPr lang="en-US" altLang="zh-TW" i="1" dirty="0"/>
              <a:t>A </a:t>
            </a:r>
            <a:r>
              <a:rPr lang="en-US" altLang="zh-TW" dirty="0"/>
              <a:t>is also an element of </a:t>
            </a:r>
            <a:r>
              <a:rPr lang="en-US" altLang="zh-TW" i="1" dirty="0"/>
              <a:t>B</a:t>
            </a:r>
            <a:r>
              <a:rPr lang="en-US" altLang="zh-TW" dirty="0"/>
              <a:t>.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/>
              <a:t>Notation:  </a:t>
            </a:r>
            <a:r>
              <a:rPr lang="en-US" altLang="zh-TW" i="1" dirty="0">
                <a:solidFill>
                  <a:srgbClr val="FF6699"/>
                </a:solidFill>
              </a:rPr>
              <a:t>A</a:t>
            </a:r>
            <a:r>
              <a:rPr lang="en-US" altLang="zh-TW" dirty="0">
                <a:solidFill>
                  <a:srgbClr val="FF6699"/>
                </a:solidFill>
              </a:rPr>
              <a:t> </a:t>
            </a:r>
            <a:r>
              <a:rPr lang="en-US" altLang="zh-TW" dirty="0">
                <a:solidFill>
                  <a:srgbClr val="FF6699"/>
                </a:solidFill>
                <a:sym typeface="Symbol" pitchFamily="18" charset="2"/>
              </a:rPr>
              <a:t> </a:t>
            </a:r>
            <a:r>
              <a:rPr lang="en-US" altLang="zh-TW" i="1" dirty="0">
                <a:solidFill>
                  <a:srgbClr val="FF6699"/>
                </a:solidFill>
                <a:sym typeface="Symbol" pitchFamily="18" charset="2"/>
              </a:rPr>
              <a:t>B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How to prove</a:t>
            </a:r>
            <a:r>
              <a:rPr lang="en-US" altLang="zh-TW" i="1" dirty="0">
                <a:sym typeface="Symbol" pitchFamily="18" charset="2"/>
              </a:rPr>
              <a:t>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i="1" dirty="0">
                <a:sym typeface="Symbol" pitchFamily="18" charset="2"/>
              </a:rPr>
              <a:t>B ?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solidFill>
                  <a:schemeClr val="hlink"/>
                </a:solidFill>
                <a:sym typeface="Symbol" pitchFamily="18" charset="2"/>
              </a:rPr>
              <a:t>To show that x ( x  A  x  B )</a:t>
            </a:r>
            <a:endParaRPr lang="en-US" altLang="zh-TW" sz="2400" i="1" dirty="0">
              <a:solidFill>
                <a:schemeClr val="hlink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i="1" dirty="0">
              <a:solidFill>
                <a:schemeClr val="hlink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For every set </a:t>
            </a:r>
            <a:r>
              <a:rPr lang="en-US" altLang="zh-TW" i="1" dirty="0">
                <a:sym typeface="Symbol" pitchFamily="18" charset="2"/>
              </a:rPr>
              <a:t>A</a:t>
            </a:r>
            <a:r>
              <a:rPr lang="en-US" altLang="zh-TW" dirty="0">
                <a:sym typeface="Symbol" pitchFamily="18" charset="2"/>
              </a:rPr>
              <a:t>, we have 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i="1" dirty="0">
                <a:sym typeface="Symbol" pitchFamily="18" charset="2"/>
              </a:rPr>
              <a:t>A</a:t>
            </a:r>
            <a:r>
              <a:rPr lang="en-US" altLang="zh-TW" dirty="0">
                <a:sym typeface="Symbol" pitchFamily="18" charset="2"/>
              </a:rPr>
              <a:t> and </a:t>
            </a:r>
            <a:r>
              <a:rPr lang="en-US" altLang="zh-TW" i="1" dirty="0">
                <a:sym typeface="Symbol" pitchFamily="18" charset="2"/>
              </a:rPr>
              <a:t>A </a:t>
            </a:r>
            <a:r>
              <a:rPr lang="en-US" altLang="zh-TW" dirty="0">
                <a:sym typeface="Symbol" pitchFamily="18" charset="2"/>
              </a:rPr>
              <a:t> </a:t>
            </a:r>
            <a:r>
              <a:rPr lang="en-US" altLang="zh-TW" i="1" dirty="0">
                <a:sym typeface="Symbol" pitchFamily="18" charset="2"/>
              </a:rPr>
              <a:t>A.</a:t>
            </a:r>
            <a:endParaRPr lang="en-US" altLang="zh-TW" dirty="0">
              <a:solidFill>
                <a:srgbClr val="00B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If </a:t>
            </a:r>
            <a:r>
              <a:rPr lang="en-US" altLang="zh-TW" i="1" dirty="0">
                <a:sym typeface="Symbol" pitchFamily="18" charset="2"/>
              </a:rPr>
              <a:t>A </a:t>
            </a:r>
            <a:r>
              <a:rPr lang="en-US" altLang="zh-TW" dirty="0">
                <a:sym typeface="Symbol" pitchFamily="18" charset="2"/>
              </a:rPr>
              <a:t>is a subset of </a:t>
            </a:r>
            <a:r>
              <a:rPr lang="en-US" altLang="zh-TW" i="1" dirty="0">
                <a:sym typeface="Symbol" pitchFamily="18" charset="2"/>
              </a:rPr>
              <a:t>B</a:t>
            </a:r>
            <a:r>
              <a:rPr lang="en-US" altLang="zh-TW" dirty="0">
                <a:sym typeface="Symbol" pitchFamily="18" charset="2"/>
              </a:rPr>
              <a:t>, but </a:t>
            </a:r>
            <a:r>
              <a:rPr lang="en-US" altLang="zh-TW" i="1" dirty="0">
                <a:sym typeface="Symbol" pitchFamily="18" charset="2"/>
              </a:rPr>
              <a:t>A  B</a:t>
            </a:r>
            <a:r>
              <a:rPr lang="en-US" altLang="zh-TW" dirty="0">
                <a:sym typeface="Symbol" pitchFamily="18" charset="2"/>
              </a:rPr>
              <a:t>,  then we say that </a:t>
            </a:r>
            <a:r>
              <a:rPr lang="en-US" altLang="zh-TW" i="1" dirty="0">
                <a:sym typeface="Symbol" pitchFamily="18" charset="2"/>
              </a:rPr>
              <a:t>A </a:t>
            </a:r>
            <a:r>
              <a:rPr lang="en-US" altLang="zh-TW" dirty="0">
                <a:sym typeface="Symbol" pitchFamily="18" charset="2"/>
              </a:rPr>
              <a:t>is a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proper subset</a:t>
            </a:r>
            <a:r>
              <a:rPr lang="en-US" altLang="zh-TW" dirty="0">
                <a:sym typeface="Symbol" pitchFamily="18" charset="2"/>
              </a:rPr>
              <a:t> of </a:t>
            </a:r>
            <a:r>
              <a:rPr lang="en-US" altLang="zh-TW" i="1" dirty="0">
                <a:sym typeface="Symbol" pitchFamily="18" charset="2"/>
              </a:rPr>
              <a:t>B.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B050"/>
                </a:solidFill>
                <a:sym typeface="Symbol" pitchFamily="18" charset="2"/>
              </a:rPr>
              <a:t>(</a:t>
            </a:r>
            <a:r>
              <a:rPr lang="en-US" altLang="zh-TW" i="1" dirty="0">
                <a:solidFill>
                  <a:srgbClr val="00B050"/>
                </a:solidFill>
                <a:sym typeface="Symbol" pitchFamily="18" charset="2"/>
              </a:rPr>
              <a:t>logical formula?)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Notation:  </a:t>
            </a:r>
            <a:r>
              <a:rPr lang="en-US" altLang="zh-TW" i="1" dirty="0">
                <a:solidFill>
                  <a:srgbClr val="FF6699"/>
                </a:solidFill>
                <a:sym typeface="Symbol" pitchFamily="18" charset="2"/>
              </a:rPr>
              <a:t>A   </a:t>
            </a:r>
            <a:r>
              <a:rPr lang="en-US" altLang="zh-TW" dirty="0">
                <a:solidFill>
                  <a:srgbClr val="FF6699"/>
                </a:solidFill>
                <a:sym typeface="Symbol" pitchFamily="18" charset="2"/>
              </a:rPr>
              <a:t> </a:t>
            </a:r>
            <a:r>
              <a:rPr lang="en-US" altLang="zh-TW" i="1" dirty="0">
                <a:solidFill>
                  <a:srgbClr val="FF6699"/>
                </a:solidFill>
                <a:sym typeface="Symbol" pitchFamily="18" charset="2"/>
              </a:rPr>
              <a:t>B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How to prove </a:t>
            </a:r>
            <a:r>
              <a:rPr lang="en-US" altLang="zh-TW" i="1" dirty="0">
                <a:sym typeface="Symbol" pitchFamily="18" charset="2"/>
              </a:rPr>
              <a:t>A   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i="1" dirty="0">
                <a:sym typeface="Symbol" pitchFamily="18" charset="2"/>
              </a:rPr>
              <a:t>B ?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solidFill>
                  <a:schemeClr val="hlink"/>
                </a:solidFill>
                <a:sym typeface="Symbol" pitchFamily="18" charset="2"/>
              </a:rPr>
              <a:t>To show that </a:t>
            </a:r>
            <a:r>
              <a:rPr lang="en-US" altLang="zh-TW" sz="2400" i="1" dirty="0">
                <a:solidFill>
                  <a:schemeClr val="hlink"/>
                </a:solidFill>
              </a:rPr>
              <a:t>A</a:t>
            </a:r>
            <a:r>
              <a:rPr lang="en-US" altLang="zh-TW" sz="2400" dirty="0">
                <a:solidFill>
                  <a:schemeClr val="hlink"/>
                </a:solidFill>
              </a:rPr>
              <a:t> </a:t>
            </a:r>
            <a:r>
              <a:rPr lang="en-US" altLang="zh-TW" sz="2400" dirty="0">
                <a:solidFill>
                  <a:schemeClr val="hlink"/>
                </a:solidFill>
                <a:sym typeface="Symbol" pitchFamily="18" charset="2"/>
              </a:rPr>
              <a:t> </a:t>
            </a:r>
            <a:r>
              <a:rPr lang="en-US" altLang="zh-TW" sz="2400" i="1" dirty="0">
                <a:solidFill>
                  <a:schemeClr val="hlink"/>
                </a:solidFill>
                <a:sym typeface="Symbol" pitchFamily="18" charset="2"/>
              </a:rPr>
              <a:t>B  </a:t>
            </a:r>
            <a:r>
              <a:rPr lang="en-US" altLang="zh-TW" sz="2400" dirty="0">
                <a:solidFill>
                  <a:schemeClr val="hlink"/>
                </a:solidFill>
                <a:sym typeface="Symbol" pitchFamily="18" charset="2"/>
              </a:rPr>
              <a:t>and x ( x  B  x  A 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5041900"/>
            <a:ext cx="3190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438775"/>
            <a:ext cx="3190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31040" y="370440"/>
              <a:ext cx="5100840" cy="536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1680" y="361080"/>
                <a:ext cx="5119920" cy="538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21" y="22860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Big O Notation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23900" y="4912519"/>
            <a:ext cx="8229600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F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Tx/>
              <a:buNone/>
            </a:pPr>
            <a:r>
              <a:rPr lang="en-US" kern="0" dirty="0"/>
              <a:t>[O1 Abstract Concepts</a:t>
            </a:r>
            <a:r>
              <a:rPr lang="en-US" kern="0"/>
              <a:t>]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638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Equal Sets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947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dirty="0"/>
              <a:t>Two sets are </a:t>
            </a:r>
            <a:r>
              <a:rPr lang="en-US" altLang="zh-TW" sz="20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equal </a:t>
            </a:r>
            <a:r>
              <a:rPr lang="en-US" altLang="zh-TW" sz="2000" dirty="0"/>
              <a:t>if they have the same elements.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dirty="0"/>
              <a:t>Example: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/>
              <a:t>{ 1, 3, 5 } and { 1, 3, 5 } are equal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/>
              <a:t>{ 1, 3, 5 } and { 3, 5, 1 } are equal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/>
              <a:t>{ 1, 3, 5 } and { 1, 2, 3 } are not equal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i="1" dirty="0"/>
              <a:t>R</a:t>
            </a:r>
            <a:r>
              <a:rPr lang="en-US" altLang="zh-TW" sz="2000" dirty="0"/>
              <a:t> = { </a:t>
            </a:r>
            <a:r>
              <a:rPr lang="en-US" altLang="zh-TW" sz="2000" i="1" dirty="0"/>
              <a:t>x</a:t>
            </a:r>
            <a:r>
              <a:rPr lang="en-US" altLang="zh-TW" sz="2000" dirty="0"/>
              <a:t> | </a:t>
            </a:r>
            <a:r>
              <a:rPr lang="en-US" altLang="zh-TW" sz="2000" i="1" dirty="0"/>
              <a:t>x</a:t>
            </a:r>
            <a:r>
              <a:rPr lang="en-US" altLang="zh-TW" sz="2000" dirty="0"/>
              <a:t> is a real number} is not equal to </a:t>
            </a:r>
            <a:r>
              <a:rPr lang="en-US" altLang="zh-TW" sz="2000" i="1" dirty="0"/>
              <a:t>N</a:t>
            </a:r>
            <a:r>
              <a:rPr lang="en-US" altLang="zh-TW" sz="2000" dirty="0"/>
              <a:t> = { 0, 1, 2, 3, … }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dirty="0"/>
              <a:t>A = B implies</a:t>
            </a:r>
            <a:r>
              <a:rPr lang="en-US" altLang="zh-TW" sz="2000" dirty="0">
                <a:sym typeface="Symbol" pitchFamily="18" charset="2"/>
              </a:rPr>
              <a:t> x (( x  A  x  B ) ˄ ( x  B  x  A )) </a:t>
            </a:r>
            <a:endParaRPr lang="en-US" altLang="zh-TW" sz="2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dirty="0">
                <a:sym typeface="Symbol" pitchFamily="18" charset="2"/>
              </a:rPr>
              <a:t>Hence </a:t>
            </a:r>
            <a:r>
              <a:rPr lang="en-US" altLang="zh-TW" sz="2000" dirty="0"/>
              <a:t>A = B </a:t>
            </a:r>
            <a:r>
              <a:rPr lang="en-US" altLang="zh-CN" sz="2000" dirty="0" err="1"/>
              <a:t>iff</a:t>
            </a:r>
            <a:r>
              <a:rPr lang="en-US" altLang="zh-CN" sz="2000" dirty="0"/>
              <a:t> (</a:t>
            </a:r>
            <a:r>
              <a:rPr lang="en-US" altLang="zh-TW" sz="2000" i="1" dirty="0"/>
              <a:t>A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itchFamily="18" charset="2"/>
              </a:rPr>
              <a:t> </a:t>
            </a:r>
            <a:r>
              <a:rPr lang="en-US" altLang="zh-TW" sz="2000" i="1" dirty="0">
                <a:sym typeface="Symbol" pitchFamily="18" charset="2"/>
              </a:rPr>
              <a:t>B ˄</a:t>
            </a:r>
            <a:r>
              <a:rPr lang="en-US" altLang="zh-TW" sz="2000" dirty="0">
                <a:sym typeface="Symbol" pitchFamily="18" charset="2"/>
              </a:rPr>
              <a:t> </a:t>
            </a:r>
            <a:r>
              <a:rPr lang="en-US" altLang="zh-TW" sz="2000" i="1" dirty="0"/>
              <a:t>B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itchFamily="18" charset="2"/>
              </a:rPr>
              <a:t> </a:t>
            </a:r>
            <a:r>
              <a:rPr lang="en-US" altLang="zh-TW" sz="2000" i="1" dirty="0">
                <a:sym typeface="Symbol" pitchFamily="18" charset="2"/>
              </a:rPr>
              <a:t>A)</a:t>
            </a:r>
            <a:endParaRPr lang="en-US" altLang="zh-TW" sz="2000" dirty="0">
              <a:sym typeface="Symbol" pitchFamily="18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26000" y="2158200"/>
              <a:ext cx="5771520" cy="293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3480" y="2148480"/>
                <a:ext cx="5780880" cy="295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Power Set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13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/>
              <a:t>Given a set </a:t>
            </a:r>
            <a:r>
              <a:rPr lang="en-US" altLang="zh-TW" i="1"/>
              <a:t>S</a:t>
            </a:r>
            <a:r>
              <a:rPr lang="en-US" altLang="zh-TW"/>
              <a:t>, the </a:t>
            </a:r>
            <a:r>
              <a:rPr lang="en-US" altLang="zh-TW" i="1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power set </a:t>
            </a:r>
            <a:r>
              <a:rPr lang="en-US" altLang="zh-TW"/>
              <a:t>of </a:t>
            </a:r>
            <a:r>
              <a:rPr lang="en-US" altLang="zh-TW" i="1"/>
              <a:t>S</a:t>
            </a:r>
            <a:r>
              <a:rPr lang="en-US" altLang="zh-TW"/>
              <a:t> is the set of all subsets of the set </a:t>
            </a:r>
            <a:r>
              <a:rPr lang="en-US" altLang="zh-TW" i="1"/>
              <a:t>S</a:t>
            </a:r>
            <a:r>
              <a:rPr lang="en-US" altLang="zh-TW"/>
              <a:t>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/>
              <a:t>Notation:  </a:t>
            </a:r>
            <a:r>
              <a:rPr lang="en-US" altLang="zh-TW" i="1"/>
              <a:t>P</a:t>
            </a:r>
            <a:r>
              <a:rPr lang="en-US" altLang="zh-TW"/>
              <a:t>(</a:t>
            </a:r>
            <a:r>
              <a:rPr lang="en-US" altLang="zh-TW" i="1"/>
              <a:t>S</a:t>
            </a:r>
            <a:r>
              <a:rPr lang="en-US" altLang="zh-TW"/>
              <a:t>)  or 2</a:t>
            </a:r>
            <a:r>
              <a:rPr lang="en-US" altLang="zh-TW" i="1" baseline="50000"/>
              <a:t>S</a:t>
            </a:r>
            <a:r>
              <a:rPr lang="en-US" altLang="zh-TW"/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i="1">
                <a:solidFill>
                  <a:srgbClr val="0000FF"/>
                </a:solidFill>
                <a:sym typeface="Symbol" pitchFamily="18" charset="2"/>
              </a:rPr>
              <a:t>Example:  </a:t>
            </a:r>
            <a:r>
              <a:rPr lang="en-US" altLang="zh-TW" sz="2000">
                <a:sym typeface="Symbol" pitchFamily="18" charset="2"/>
              </a:rPr>
              <a:t>What is the power set of  </a:t>
            </a:r>
            <a:r>
              <a:rPr lang="en-US" altLang="zh-TW" sz="2000" i="1">
                <a:sym typeface="Symbol" pitchFamily="18" charset="2"/>
              </a:rPr>
              <a:t>S </a:t>
            </a:r>
            <a:r>
              <a:rPr lang="en-US" altLang="zh-TW" sz="2000">
                <a:sym typeface="Symbol" pitchFamily="18" charset="2"/>
              </a:rPr>
              <a:t>= { 1, 2 } 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i="1">
                <a:solidFill>
                  <a:srgbClr val="0000FF"/>
                </a:solidFill>
                <a:sym typeface="Symbol" pitchFamily="18" charset="2"/>
              </a:rPr>
              <a:t>Solution: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>
                <a:sym typeface="Symbol" pitchFamily="18" charset="2"/>
              </a:rPr>
              <a:t>	The elements of P(</a:t>
            </a:r>
            <a:r>
              <a:rPr lang="en-US" altLang="zh-TW" sz="2000" i="1">
                <a:sym typeface="Symbol" pitchFamily="18" charset="2"/>
              </a:rPr>
              <a:t>S) </a:t>
            </a:r>
            <a:r>
              <a:rPr lang="en-US" altLang="zh-TW" sz="2000">
                <a:sym typeface="Symbol" pitchFamily="18" charset="2"/>
              </a:rPr>
              <a:t>are , {1}, {2}, and {1, 2}.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>
                <a:sym typeface="Symbol" pitchFamily="18" charset="2"/>
              </a:rPr>
              <a:t>	Hence, </a:t>
            </a:r>
            <a:r>
              <a:rPr lang="en-US" altLang="zh-TW" sz="2000" i="1">
                <a:sym typeface="Symbol" pitchFamily="18" charset="2"/>
              </a:rPr>
              <a:t>P</a:t>
            </a:r>
            <a:r>
              <a:rPr lang="en-US" altLang="zh-TW" sz="2000">
                <a:sym typeface="Symbol" pitchFamily="18" charset="2"/>
              </a:rPr>
              <a:t>(</a:t>
            </a:r>
            <a:r>
              <a:rPr lang="en-US" altLang="zh-TW" sz="2000" i="1">
                <a:sym typeface="Symbol" pitchFamily="18" charset="2"/>
              </a:rPr>
              <a:t>S</a:t>
            </a:r>
            <a:r>
              <a:rPr lang="en-US" altLang="zh-TW" sz="2000">
                <a:sym typeface="Symbol" pitchFamily="18" charset="2"/>
              </a:rPr>
              <a:t>) = { , {1}, {2}, {1, 2} }.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>
                <a:sym typeface="Symbol" pitchFamily="18" charset="2"/>
              </a:rPr>
              <a:t>Another example: </a:t>
            </a:r>
            <a:r>
              <a:rPr lang="en-US" sz="2000" i="1">
                <a:sym typeface="Symbol" pitchFamily="18" charset="2"/>
              </a:rPr>
              <a:t>P</a:t>
            </a:r>
            <a:r>
              <a:rPr lang="en-US" sz="2000">
                <a:sym typeface="Symbol" pitchFamily="18" charset="2"/>
              </a:rPr>
              <a:t>({a, b, c}) = {, {a}, {b}, {c}, {a,b}, {b,c}, {c,a}, {a,b,c}}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i="1">
                <a:solidFill>
                  <a:srgbClr val="0000FF"/>
                </a:solidFill>
                <a:sym typeface="Symbol" pitchFamily="18" charset="2"/>
              </a:rPr>
              <a:t>Question 1:	 </a:t>
            </a:r>
            <a:r>
              <a:rPr lang="en-US" altLang="zh-TW" sz="2000" i="1">
                <a:sym typeface="Symbol" pitchFamily="18" charset="2"/>
              </a:rPr>
              <a:t>P</a:t>
            </a:r>
            <a:r>
              <a:rPr lang="en-US" altLang="zh-TW" sz="2000">
                <a:sym typeface="Symbol" pitchFamily="18" charset="2"/>
              </a:rPr>
              <a:t>() = ?	 </a:t>
            </a:r>
            <a:r>
              <a:rPr lang="en-US" altLang="zh-TW" sz="2000" i="1">
                <a:sym typeface="Symbol" pitchFamily="18" charset="2"/>
              </a:rPr>
              <a:t>P</a:t>
            </a:r>
            <a:r>
              <a:rPr lang="en-US" altLang="zh-TW" sz="2000">
                <a:sym typeface="Symbol" pitchFamily="18" charset="2"/>
              </a:rPr>
              <a:t>( {  } ) = 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i="1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000" i="1">
                <a:solidFill>
                  <a:srgbClr val="0000FF"/>
                </a:solidFill>
                <a:sym typeface="Symbol" pitchFamily="18" charset="2"/>
              </a:rPr>
              <a:t>Question 2:	 </a:t>
            </a:r>
            <a:r>
              <a:rPr lang="en-US" altLang="zh-TW" sz="2000">
                <a:sym typeface="Symbol" pitchFamily="18" charset="2"/>
              </a:rPr>
              <a:t>If |</a:t>
            </a:r>
            <a:r>
              <a:rPr lang="en-US" altLang="zh-TW" sz="2000" i="1">
                <a:sym typeface="Symbol" pitchFamily="18" charset="2"/>
              </a:rPr>
              <a:t>S</a:t>
            </a:r>
            <a:r>
              <a:rPr lang="en-US" altLang="zh-TW" sz="2000">
                <a:sym typeface="Symbol" pitchFamily="18" charset="2"/>
              </a:rPr>
              <a:t>| = </a:t>
            </a:r>
            <a:r>
              <a:rPr lang="en-US" altLang="zh-TW" sz="2000" i="1">
                <a:sym typeface="Symbol" pitchFamily="18" charset="2"/>
              </a:rPr>
              <a:t>n</a:t>
            </a:r>
            <a:r>
              <a:rPr lang="en-US" altLang="zh-TW" sz="2000">
                <a:sym typeface="Symbol" pitchFamily="18" charset="2"/>
              </a:rPr>
              <a:t>, then | </a:t>
            </a:r>
            <a:r>
              <a:rPr lang="en-US" altLang="zh-TW" sz="2000" i="1">
                <a:sym typeface="Symbol" pitchFamily="18" charset="2"/>
              </a:rPr>
              <a:t>P</a:t>
            </a:r>
            <a:r>
              <a:rPr lang="en-US" altLang="zh-TW" sz="2000">
                <a:sym typeface="Symbol" pitchFamily="18" charset="2"/>
              </a:rPr>
              <a:t>(</a:t>
            </a:r>
            <a:r>
              <a:rPr lang="en-US" altLang="zh-TW" sz="2000" i="1">
                <a:sym typeface="Symbol" pitchFamily="18" charset="2"/>
              </a:rPr>
              <a:t>S</a:t>
            </a:r>
            <a:r>
              <a:rPr lang="en-US" altLang="zh-TW" sz="2000">
                <a:sym typeface="Symbol" pitchFamily="18" charset="2"/>
              </a:rPr>
              <a:t>) | =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93960" y="5189040"/>
              <a:ext cx="2355840" cy="127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4960" y="5184000"/>
                <a:ext cx="2367360" cy="129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Symbol" pitchFamily="18" charset="2"/>
              </a:rPr>
              <a:t>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/>
              <a:t>)</a:t>
            </a:r>
            <a:r>
              <a:rPr lang="en-US">
                <a:sym typeface="Symbol" pitchFamily="18" charset="2"/>
              </a:rPr>
              <a:t>= 2</a:t>
            </a:r>
            <a:r>
              <a:rPr lang="en-US" baseline="30000">
                <a:sym typeface="Symbol" pitchFamily="18" charset="2"/>
              </a:rPr>
              <a:t></a:t>
            </a:r>
            <a:r>
              <a:rPr lang="en-US" i="1" baseline="30000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</a:t>
            </a:r>
            <a:endParaRPr lang="en-US" i="1" baseline="30000">
              <a:sym typeface="Symbol" pitchFamily="18" charset="2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9875"/>
            <a:ext cx="7772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hlink"/>
                </a:solidFill>
              </a:rPr>
              <a:t>Theorem: If </a:t>
            </a:r>
            <a:r>
              <a:rPr lang="en-US" i="1">
                <a:solidFill>
                  <a:schemeClr val="hlink"/>
                </a:solidFill>
              </a:rPr>
              <a:t>S</a:t>
            </a:r>
            <a:r>
              <a:rPr lang="en-US" i="1" baseline="-25000">
                <a:solidFill>
                  <a:schemeClr val="hlink"/>
                </a:solidFill>
              </a:rPr>
              <a:t>n</a:t>
            </a:r>
            <a:r>
              <a:rPr lang="en-US">
                <a:solidFill>
                  <a:schemeClr val="hlink"/>
                </a:solidFill>
              </a:rPr>
              <a:t> = {</a:t>
            </a:r>
            <a:r>
              <a:rPr lang="en-US" i="1">
                <a:solidFill>
                  <a:schemeClr val="hlink"/>
                </a:solidFill>
              </a:rPr>
              <a:t>x</a:t>
            </a:r>
            <a:r>
              <a:rPr lang="en-US" baseline="-25000">
                <a:solidFill>
                  <a:schemeClr val="hlink"/>
                </a:solidFill>
              </a:rPr>
              <a:t>1</a:t>
            </a:r>
            <a:r>
              <a:rPr lang="en-US">
                <a:solidFill>
                  <a:schemeClr val="hlink"/>
                </a:solidFill>
              </a:rPr>
              <a:t>, …, </a:t>
            </a:r>
            <a:r>
              <a:rPr lang="en-US" i="1">
                <a:solidFill>
                  <a:schemeClr val="hlink"/>
                </a:solidFill>
              </a:rPr>
              <a:t>x</a:t>
            </a:r>
            <a:r>
              <a:rPr lang="en-US" i="1" baseline="-25000">
                <a:solidFill>
                  <a:schemeClr val="hlink"/>
                </a:solidFill>
              </a:rPr>
              <a:t>n</a:t>
            </a:r>
            <a:r>
              <a:rPr lang="en-US">
                <a:solidFill>
                  <a:schemeClr val="hlink"/>
                </a:solidFill>
              </a:rPr>
              <a:t>} then </a:t>
            </a:r>
            <a:r>
              <a:rPr lang="en-US">
                <a:solidFill>
                  <a:schemeClr val="hlink"/>
                </a:solidFill>
                <a:sym typeface="Symbol" pitchFamily="18" charset="2"/>
              </a:rPr>
              <a:t></a:t>
            </a:r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i="1">
                <a:solidFill>
                  <a:schemeClr val="hlink"/>
                </a:solidFill>
              </a:rPr>
              <a:t>S</a:t>
            </a:r>
            <a:r>
              <a:rPr lang="en-US" i="1" baseline="-25000">
                <a:solidFill>
                  <a:schemeClr val="hlink"/>
                </a:solidFill>
              </a:rPr>
              <a:t>n</a:t>
            </a:r>
            <a:r>
              <a:rPr lang="en-US">
                <a:solidFill>
                  <a:schemeClr val="hlink"/>
                </a:solidFill>
              </a:rPr>
              <a:t>)</a:t>
            </a:r>
            <a:r>
              <a:rPr lang="en-US">
                <a:solidFill>
                  <a:schemeClr val="hlink"/>
                </a:solidFill>
                <a:sym typeface="Symbol" pitchFamily="18" charset="2"/>
              </a:rPr>
              <a:t>= 2</a:t>
            </a:r>
            <a:r>
              <a:rPr lang="en-US" i="1" baseline="50000">
                <a:solidFill>
                  <a:schemeClr val="hlink"/>
                </a:solidFill>
                <a:sym typeface="Symbol" pitchFamily="18" charset="2"/>
              </a:rPr>
              <a:t>n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684213" y="2193925"/>
            <a:ext cx="40862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sz="2400">
                <a:latin typeface="Times New Roman" pitchFamily="18" charset="0"/>
              </a:rPr>
              <a:t>Proof:</a:t>
            </a:r>
          </a:p>
          <a:p>
            <a:pPr eaLnBrk="1" hangingPunct="1"/>
            <a:r>
              <a:rPr kumimoji="0" lang="en-US" sz="2400">
                <a:latin typeface="Times New Roman" pitchFamily="18" charset="0"/>
              </a:rPr>
              <a:t>      Each element of S</a:t>
            </a:r>
            <a:r>
              <a:rPr kumimoji="0" lang="en-US" sz="2400" baseline="-25000">
                <a:latin typeface="Times New Roman" pitchFamily="18" charset="0"/>
              </a:rPr>
              <a:t>n</a:t>
            </a:r>
            <a:r>
              <a:rPr kumimoji="0" lang="en-US" sz="2400">
                <a:latin typeface="Times New Roman" pitchFamily="18" charset="0"/>
              </a:rPr>
              <a:t> may appear or not appear in a subset of S</a:t>
            </a:r>
            <a:r>
              <a:rPr kumimoji="0" lang="en-US" sz="2400" baseline="-25000">
                <a:latin typeface="Times New Roman" pitchFamily="18" charset="0"/>
              </a:rPr>
              <a:t>n</a:t>
            </a:r>
            <a:r>
              <a:rPr kumimoji="0" lang="en-US" sz="2400">
                <a:latin typeface="Times New Roman" pitchFamily="18" charset="0"/>
              </a:rPr>
              <a:t>. Hence there are 2 possibilities for each element.</a:t>
            </a:r>
          </a:p>
          <a:p>
            <a:pPr eaLnBrk="1" hangingPunct="1"/>
            <a:r>
              <a:rPr kumimoji="0" lang="en-US" sz="2400">
                <a:latin typeface="Times New Roman" pitchFamily="18" charset="0"/>
              </a:rPr>
              <a:t>      </a:t>
            </a:r>
          </a:p>
          <a:p>
            <a:pPr eaLnBrk="1" hangingPunct="1"/>
            <a:r>
              <a:rPr kumimoji="0" lang="en-US" sz="2400">
                <a:latin typeface="Times New Roman" pitchFamily="18" charset="0"/>
              </a:rPr>
              <a:t>Hence, </a:t>
            </a:r>
            <a:r>
              <a:rPr lang="en-US" sz="2400">
                <a:sym typeface="Symbol" pitchFamily="18" charset="2"/>
              </a:rPr>
              <a:t></a:t>
            </a:r>
            <a:r>
              <a:rPr lang="en-US" sz="2400"/>
              <a:t>P(S</a:t>
            </a:r>
            <a:r>
              <a:rPr lang="en-US" sz="2400" baseline="-25000"/>
              <a:t>n</a:t>
            </a:r>
            <a:r>
              <a:rPr lang="en-US" sz="2400"/>
              <a:t>)</a:t>
            </a:r>
            <a:r>
              <a:rPr lang="en-US" sz="2400">
                <a:sym typeface="Symbol" pitchFamily="18" charset="2"/>
              </a:rPr>
              <a:t>= 2*2*…*2=2</a:t>
            </a:r>
            <a:r>
              <a:rPr lang="en-US" sz="2400" baseline="30000">
                <a:sym typeface="Symbol" pitchFamily="18" charset="2"/>
              </a:rPr>
              <a:t>n</a:t>
            </a:r>
            <a:endParaRPr lang="en-US" sz="2400" baseline="50000">
              <a:sym typeface="Symbol" pitchFamily="18" charset="2"/>
            </a:endParaRPr>
          </a:p>
          <a:p>
            <a:pPr eaLnBrk="1" hangingPunct="1"/>
            <a:endParaRPr kumimoji="0" lang="en-US" sz="2400">
              <a:latin typeface="Times New Roman" pitchFamily="18" charset="0"/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502275" y="2636838"/>
            <a:ext cx="2514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1141413" algn="l"/>
                <a:tab pos="1528763" algn="l"/>
                <a:tab pos="1811338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sz="2400" b="1" i="1">
                <a:latin typeface="Times New Roman" pitchFamily="18" charset="0"/>
              </a:rPr>
              <a:t>x</a:t>
            </a:r>
            <a:r>
              <a:rPr kumimoji="0" lang="en-US" sz="2400" b="1" baseline="-25000">
                <a:latin typeface="Times New Roman" pitchFamily="18" charset="0"/>
              </a:rPr>
              <a:t>1	</a:t>
            </a:r>
            <a:r>
              <a:rPr kumimoji="0" lang="en-US" sz="2400" b="1" i="1">
                <a:latin typeface="Times New Roman" pitchFamily="18" charset="0"/>
              </a:rPr>
              <a:t>x</a:t>
            </a:r>
            <a:r>
              <a:rPr kumimoji="0" lang="en-US" sz="2400" b="1" baseline="-25000">
                <a:latin typeface="Times New Roman" pitchFamily="18" charset="0"/>
              </a:rPr>
              <a:t>2	</a:t>
            </a:r>
            <a:r>
              <a:rPr kumimoji="0" lang="en-US" sz="2400" b="1" i="1">
                <a:latin typeface="Times New Roman" pitchFamily="18" charset="0"/>
              </a:rPr>
              <a:t>x</a:t>
            </a:r>
            <a:r>
              <a:rPr kumimoji="0" lang="en-US" sz="2400" b="1" baseline="-25000">
                <a:latin typeface="Times New Roman" pitchFamily="18" charset="0"/>
              </a:rPr>
              <a:t>3</a:t>
            </a:r>
            <a:r>
              <a:rPr kumimoji="0" lang="en-US" baseline="-25000">
                <a:latin typeface="Times New Roman" pitchFamily="18" charset="0"/>
              </a:rPr>
              <a:t>		</a:t>
            </a:r>
          </a:p>
          <a:p>
            <a:r>
              <a:rPr kumimoji="0" lang="en-US">
                <a:latin typeface="Times New Roman" pitchFamily="18" charset="0"/>
              </a:rPr>
              <a:t>0	0	0	=	</a:t>
            </a:r>
            <a:r>
              <a:rPr kumimoji="0" lang="en-US">
                <a:latin typeface="Times New Roman" pitchFamily="18" charset="0"/>
                <a:sym typeface="Symbol" pitchFamily="18" charset="2"/>
              </a:rPr>
              <a:t></a:t>
            </a:r>
          </a:p>
          <a:p>
            <a:r>
              <a:rPr kumimoji="0" lang="en-US">
                <a:latin typeface="Times New Roman" pitchFamily="18" charset="0"/>
              </a:rPr>
              <a:t>0	1	0		</a:t>
            </a:r>
          </a:p>
          <a:p>
            <a:r>
              <a:rPr kumimoji="0" lang="en-US">
                <a:latin typeface="Times New Roman" pitchFamily="18" charset="0"/>
              </a:rPr>
              <a:t>1	0	0		</a:t>
            </a:r>
          </a:p>
          <a:p>
            <a:r>
              <a:rPr kumimoji="0" lang="en-US">
                <a:latin typeface="Times New Roman" pitchFamily="18" charset="0"/>
              </a:rPr>
              <a:t>1	1	0		</a:t>
            </a:r>
          </a:p>
          <a:p>
            <a:r>
              <a:rPr kumimoji="0" lang="en-US">
                <a:solidFill>
                  <a:srgbClr val="7030A0"/>
                </a:solidFill>
                <a:latin typeface="Times New Roman" pitchFamily="18" charset="0"/>
              </a:rPr>
              <a:t>0	0	1		</a:t>
            </a:r>
          </a:p>
          <a:p>
            <a:r>
              <a:rPr kumimoji="0" lang="en-US">
                <a:solidFill>
                  <a:srgbClr val="7030A0"/>
                </a:solidFill>
                <a:latin typeface="Times New Roman" pitchFamily="18" charset="0"/>
              </a:rPr>
              <a:t>0	1	1		</a:t>
            </a:r>
          </a:p>
          <a:p>
            <a:r>
              <a:rPr kumimoji="0" lang="en-US">
                <a:solidFill>
                  <a:srgbClr val="7030A0"/>
                </a:solidFill>
                <a:latin typeface="Times New Roman" pitchFamily="18" charset="0"/>
              </a:rPr>
              <a:t>1	0	1		</a:t>
            </a:r>
          </a:p>
          <a:p>
            <a:r>
              <a:rPr kumimoji="0" lang="en-US">
                <a:solidFill>
                  <a:srgbClr val="7030A0"/>
                </a:solidFill>
                <a:latin typeface="Times New Roman" pitchFamily="18" charset="0"/>
              </a:rPr>
              <a:t>1	1	1</a:t>
            </a:r>
            <a:r>
              <a:rPr kumimoji="0" lang="en-US">
                <a:latin typeface="Times New Roman" pitchFamily="18" charset="0"/>
              </a:rPr>
              <a:t>	=	</a:t>
            </a:r>
            <a:r>
              <a:rPr kumimoji="0" lang="en-US" i="1">
                <a:latin typeface="Times New Roman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  <p:bldP spid="152580" grpId="0" autoUpdateAnimBg="0"/>
      <p:bldP spid="1525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61225" y="2328863"/>
            <a:ext cx="1184275" cy="274637"/>
          </a:xfrm>
          <a:prstGeom prst="rect">
            <a:avLst/>
          </a:prstGeom>
          <a:solidFill>
            <a:srgbClr val="CFF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Venn Diagram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Set Operations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Union:  A </a:t>
            </a:r>
            <a:r>
              <a:rPr lang="en-US" altLang="zh-TW" sz="18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 </a:t>
            </a: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B</a:t>
            </a:r>
            <a:r>
              <a:rPr lang="en-US" altLang="zh-TW" sz="18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altLang="zh-TW" sz="1800" dirty="0"/>
              <a:t> contains all elements that are either in </a:t>
            </a:r>
            <a:r>
              <a:rPr lang="en-US" altLang="zh-TW" sz="1800" i="1" dirty="0"/>
              <a:t>A</a:t>
            </a:r>
            <a:r>
              <a:rPr lang="en-US" altLang="zh-TW" sz="1800" dirty="0"/>
              <a:t> or in </a:t>
            </a:r>
            <a:r>
              <a:rPr lang="en-US" altLang="zh-TW" sz="1800" i="1" dirty="0"/>
              <a:t>B</a:t>
            </a:r>
            <a:r>
              <a:rPr lang="en-US" altLang="zh-TW" sz="1800" dirty="0"/>
              <a:t>, or both.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ym typeface="Symbol" pitchFamily="18" charset="2"/>
              </a:rPr>
              <a:t>		A</a:t>
            </a:r>
            <a:r>
              <a:rPr lang="en-US" altLang="zh-TW" sz="1800" dirty="0">
                <a:sym typeface="Symbol" pitchFamily="18" charset="2"/>
              </a:rPr>
              <a:t>  </a:t>
            </a:r>
            <a:r>
              <a:rPr lang="en-US" altLang="zh-TW" sz="1800" i="1" dirty="0">
                <a:sym typeface="Symbol" pitchFamily="18" charset="2"/>
              </a:rPr>
              <a:t>B = </a:t>
            </a:r>
            <a:r>
              <a:rPr lang="en-US" altLang="zh-TW" sz="1800" dirty="0">
                <a:sym typeface="Symbol" pitchFamily="18" charset="2"/>
              </a:rPr>
              <a:t>{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|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 </a:t>
            </a:r>
            <a:r>
              <a:rPr lang="en-US" altLang="zh-TW" sz="1800" i="1" dirty="0">
                <a:sym typeface="Symbol" pitchFamily="18" charset="2"/>
              </a:rPr>
              <a:t>A </a:t>
            </a:r>
            <a:r>
              <a:rPr lang="en-US" altLang="zh-TW" sz="1800" dirty="0">
                <a:sym typeface="Symbol" pitchFamily="18" charset="2"/>
              </a:rPr>
              <a:t>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 </a:t>
            </a:r>
            <a:r>
              <a:rPr lang="en-US" altLang="zh-TW" sz="1800" i="1" dirty="0">
                <a:sym typeface="Symbol" pitchFamily="18" charset="2"/>
              </a:rPr>
              <a:t>B </a:t>
            </a:r>
            <a:r>
              <a:rPr lang="en-US" altLang="zh-TW" sz="1800" dirty="0">
                <a:sym typeface="Symbol" pitchFamily="18" charset="2"/>
              </a:rPr>
              <a:t>}</a:t>
            </a:r>
            <a:endParaRPr lang="en-US" altLang="zh-TW" sz="1800" i="1" dirty="0"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olidFill>
                  <a:srgbClr val="0000FF"/>
                </a:solidFill>
                <a:sym typeface="Symbol" pitchFamily="18" charset="2"/>
              </a:rPr>
              <a:t>Example: </a:t>
            </a:r>
            <a:r>
              <a:rPr lang="en-US" altLang="zh-TW" sz="1800" i="1" dirty="0">
                <a:sym typeface="Symbol" pitchFamily="18" charset="2"/>
              </a:rPr>
              <a:t>First year Computer courses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sz="1800" i="1" dirty="0">
                <a:sym typeface="Symbol" pitchFamily="18" charset="2"/>
              </a:rPr>
              <a:t>	CS = </a:t>
            </a:r>
            <a:r>
              <a:rPr lang="en-US" altLang="zh-TW" sz="1800" dirty="0">
                <a:sym typeface="Symbol" pitchFamily="18" charset="2"/>
              </a:rPr>
              <a:t>{ CP, CPA, FCS, MO} </a:t>
            </a:r>
            <a:br>
              <a:rPr lang="en-US" altLang="zh-TW" sz="1800" dirty="0">
                <a:sym typeface="Symbol" pitchFamily="18" charset="2"/>
              </a:rPr>
            </a:br>
            <a:r>
              <a:rPr lang="en-US" altLang="zh-TW" sz="1800" i="1" dirty="0">
                <a:sym typeface="Symbol" pitchFamily="18" charset="2"/>
              </a:rPr>
              <a:t>CE </a:t>
            </a:r>
            <a:r>
              <a:rPr lang="en-US" altLang="zh-TW" sz="1800" dirty="0">
                <a:sym typeface="Symbol" pitchFamily="18" charset="2"/>
              </a:rPr>
              <a:t>= { CP, CPA, EM, MO, EC} </a:t>
            </a:r>
            <a:br>
              <a:rPr lang="en-US" altLang="zh-TW" sz="1800" dirty="0">
                <a:sym typeface="Symbol" pitchFamily="18" charset="2"/>
              </a:rPr>
            </a:br>
            <a:r>
              <a:rPr lang="en-US" altLang="zh-TW" sz="1800" i="1" dirty="0">
                <a:sym typeface="Symbol" pitchFamily="18" charset="2"/>
              </a:rPr>
              <a:t>CS</a:t>
            </a:r>
            <a:r>
              <a:rPr lang="en-US" altLang="zh-TW" sz="1800" dirty="0">
                <a:sym typeface="Symbol" pitchFamily="18" charset="2"/>
              </a:rPr>
              <a:t>  </a:t>
            </a:r>
            <a:r>
              <a:rPr lang="en-US" altLang="zh-TW" sz="1800" i="1" dirty="0">
                <a:sym typeface="Symbol" pitchFamily="18" charset="2"/>
              </a:rPr>
              <a:t>CE</a:t>
            </a:r>
            <a:r>
              <a:rPr lang="en-US" altLang="zh-TW" sz="1800" dirty="0">
                <a:sym typeface="Symbol" pitchFamily="18" charset="2"/>
              </a:rPr>
              <a:t> = {CP, CPA, FCS, MO, EM, EC}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Intersection:  A </a:t>
            </a:r>
            <a:r>
              <a:rPr lang="en-US" altLang="zh-TW" sz="18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 </a:t>
            </a: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B</a:t>
            </a:r>
            <a:r>
              <a:rPr lang="en-US" altLang="zh-TW" sz="18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altLang="zh-TW" sz="1800" dirty="0"/>
              <a:t> contains those elements in both </a:t>
            </a:r>
            <a:r>
              <a:rPr lang="en-US" altLang="zh-TW" sz="1800" i="1" dirty="0"/>
              <a:t>A</a:t>
            </a:r>
            <a:r>
              <a:rPr lang="en-US" altLang="zh-TW" sz="1800" dirty="0"/>
              <a:t> and </a:t>
            </a:r>
            <a:r>
              <a:rPr lang="en-US" altLang="zh-TW" sz="1800" i="1" dirty="0"/>
              <a:t>B</a:t>
            </a:r>
            <a:r>
              <a:rPr lang="en-US" altLang="zh-TW" sz="1800" dirty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ym typeface="Symbol" pitchFamily="18" charset="2"/>
              </a:rPr>
              <a:t>		A</a:t>
            </a:r>
            <a:r>
              <a:rPr lang="en-US" altLang="zh-TW" sz="1800" dirty="0">
                <a:sym typeface="Symbol" pitchFamily="18" charset="2"/>
              </a:rPr>
              <a:t>  </a:t>
            </a:r>
            <a:r>
              <a:rPr lang="en-US" altLang="zh-TW" sz="1800" i="1" dirty="0">
                <a:sym typeface="Symbol" pitchFamily="18" charset="2"/>
              </a:rPr>
              <a:t>B = </a:t>
            </a:r>
            <a:r>
              <a:rPr lang="en-US" altLang="zh-TW" sz="1800" dirty="0">
                <a:sym typeface="Symbol" pitchFamily="18" charset="2"/>
              </a:rPr>
              <a:t>{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|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 </a:t>
            </a:r>
            <a:r>
              <a:rPr lang="en-US" altLang="zh-TW" sz="1800" i="1" dirty="0">
                <a:sym typeface="Symbol" pitchFamily="18" charset="2"/>
              </a:rPr>
              <a:t>A </a:t>
            </a:r>
            <a:r>
              <a:rPr lang="en-US" altLang="zh-TW" sz="1800" dirty="0">
                <a:sym typeface="Symbol" pitchFamily="18" charset="2"/>
              </a:rPr>
              <a:t>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 </a:t>
            </a:r>
            <a:r>
              <a:rPr lang="en-US" altLang="zh-TW" sz="1800" i="1" dirty="0">
                <a:sym typeface="Symbol" pitchFamily="18" charset="2"/>
              </a:rPr>
              <a:t>B </a:t>
            </a:r>
            <a:r>
              <a:rPr lang="en-US" altLang="zh-TW" sz="1800" dirty="0">
                <a:sym typeface="Symbol" pitchFamily="18" charset="2"/>
              </a:rPr>
              <a:t>}</a:t>
            </a:r>
            <a:endParaRPr lang="en-US" altLang="zh-TW" sz="1800" dirty="0"/>
          </a:p>
          <a:p>
            <a:pPr eaLnBrk="1" hangingPunct="1">
              <a:buFontTx/>
              <a:buNone/>
              <a:defRPr/>
            </a:pPr>
            <a:r>
              <a:rPr lang="en-US" altLang="zh-TW" sz="1800" dirty="0"/>
              <a:t>	Two sets </a:t>
            </a:r>
            <a:r>
              <a:rPr lang="en-US" altLang="zh-TW" sz="1800" i="1" dirty="0"/>
              <a:t>A</a:t>
            </a:r>
            <a:r>
              <a:rPr lang="en-US" altLang="zh-TW" sz="1800" dirty="0"/>
              <a:t> and </a:t>
            </a:r>
            <a:r>
              <a:rPr lang="en-US" altLang="zh-TW" sz="1800" i="1" dirty="0"/>
              <a:t>B</a:t>
            </a:r>
            <a:r>
              <a:rPr lang="en-US" altLang="zh-TW" sz="1800" dirty="0"/>
              <a:t> are said to be </a:t>
            </a: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disjoint</a:t>
            </a:r>
            <a:r>
              <a:rPr lang="en-US" altLang="zh-TW" sz="1800" i="1" dirty="0"/>
              <a:t> </a:t>
            </a:r>
            <a:r>
              <a:rPr lang="en-US" altLang="zh-TW" sz="1800" dirty="0"/>
              <a:t>if </a:t>
            </a:r>
            <a:r>
              <a:rPr lang="en-US" altLang="zh-TW" sz="1800" i="1" dirty="0">
                <a:sym typeface="Symbol" pitchFamily="18" charset="2"/>
              </a:rPr>
              <a:t>A</a:t>
            </a:r>
            <a:r>
              <a:rPr lang="en-US" altLang="zh-TW" sz="1800" dirty="0">
                <a:sym typeface="Symbol" pitchFamily="18" charset="2"/>
              </a:rPr>
              <a:t>  </a:t>
            </a:r>
            <a:r>
              <a:rPr lang="en-US" altLang="zh-TW" sz="1800" i="1" dirty="0">
                <a:sym typeface="Symbol" pitchFamily="18" charset="2"/>
              </a:rPr>
              <a:t>B</a:t>
            </a:r>
            <a:r>
              <a:rPr lang="en-US" altLang="zh-TW" sz="1800" dirty="0">
                <a:sym typeface="Symbol" pitchFamily="18" charset="2"/>
              </a:rPr>
              <a:t> = 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olidFill>
                  <a:srgbClr val="0000FF"/>
                </a:solidFill>
                <a:sym typeface="Symbol" pitchFamily="18" charset="2"/>
              </a:rPr>
              <a:t>Example: </a:t>
            </a:r>
            <a:r>
              <a:rPr lang="en-US" altLang="zh-TW" sz="1800" i="1" dirty="0">
                <a:sym typeface="Symbol" pitchFamily="18" charset="2"/>
              </a:rPr>
              <a:t>CS </a:t>
            </a:r>
            <a:r>
              <a:rPr lang="en-US" altLang="zh-TW" sz="1800" dirty="0">
                <a:sym typeface="Symbol" pitchFamily="18" charset="2"/>
              </a:rPr>
              <a:t> </a:t>
            </a:r>
            <a:r>
              <a:rPr lang="en-US" altLang="zh-TW" sz="1800" i="1" dirty="0">
                <a:sym typeface="Symbol" pitchFamily="18" charset="2"/>
              </a:rPr>
              <a:t>CE</a:t>
            </a:r>
            <a:r>
              <a:rPr lang="en-US" altLang="zh-TW" sz="1800" dirty="0">
                <a:sym typeface="Symbol" pitchFamily="18" charset="2"/>
              </a:rPr>
              <a:t> = {CP, CPA, MO}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Difference:  A </a:t>
            </a: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</a:t>
            </a:r>
            <a:r>
              <a:rPr lang="en-US" altLang="zh-TW" sz="18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B</a:t>
            </a:r>
            <a:r>
              <a:rPr lang="en-US" altLang="zh-TW" sz="18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altLang="zh-TW" sz="1800" dirty="0"/>
              <a:t> contains those elements in </a:t>
            </a:r>
            <a:r>
              <a:rPr lang="en-US" altLang="zh-TW" sz="1800" i="1" dirty="0"/>
              <a:t>A</a:t>
            </a:r>
            <a:r>
              <a:rPr lang="en-US" altLang="zh-TW" sz="1800" dirty="0"/>
              <a:t> but not in </a:t>
            </a:r>
            <a:r>
              <a:rPr lang="en-US" altLang="zh-TW" sz="1800" i="1" dirty="0"/>
              <a:t>B</a:t>
            </a:r>
            <a:r>
              <a:rPr lang="en-US" altLang="zh-TW" sz="1800" dirty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ym typeface="Symbol" pitchFamily="18" charset="2"/>
              </a:rPr>
              <a:t>		A</a:t>
            </a:r>
            <a:r>
              <a:rPr lang="en-US" altLang="zh-TW" sz="1800" dirty="0">
                <a:sym typeface="Symbol" pitchFamily="18" charset="2"/>
              </a:rPr>
              <a:t>  </a:t>
            </a:r>
            <a:r>
              <a:rPr lang="en-US" altLang="zh-TW" sz="1800" i="1" dirty="0">
                <a:sym typeface="Symbol" pitchFamily="18" charset="2"/>
              </a:rPr>
              <a:t>B = </a:t>
            </a:r>
            <a:r>
              <a:rPr lang="en-US" altLang="zh-TW" sz="1800" dirty="0">
                <a:sym typeface="Symbol" pitchFamily="18" charset="2"/>
              </a:rPr>
              <a:t>{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|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 </a:t>
            </a:r>
            <a:r>
              <a:rPr lang="en-US" altLang="zh-TW" sz="1800" i="1" dirty="0">
                <a:sym typeface="Symbol" pitchFamily="18" charset="2"/>
              </a:rPr>
              <a:t>A </a:t>
            </a:r>
            <a:r>
              <a:rPr lang="en-US" altLang="zh-TW" sz="1800" dirty="0">
                <a:sym typeface="Symbol" pitchFamily="18" charset="2"/>
              </a:rPr>
              <a:t>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 </a:t>
            </a:r>
            <a:r>
              <a:rPr lang="en-US" altLang="zh-TW" sz="1800" i="1" dirty="0">
                <a:sym typeface="Symbol" pitchFamily="18" charset="2"/>
              </a:rPr>
              <a:t>B </a:t>
            </a:r>
            <a:r>
              <a:rPr lang="en-US" altLang="zh-TW" sz="1800" dirty="0">
                <a:sym typeface="Symbol" pitchFamily="18" charset="2"/>
              </a:rPr>
              <a:t>}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1800" i="1" dirty="0">
                <a:solidFill>
                  <a:srgbClr val="0000FF"/>
                </a:solidFill>
                <a:sym typeface="Symbol" pitchFamily="18" charset="2"/>
              </a:rPr>
              <a:t>Example: </a:t>
            </a:r>
            <a:r>
              <a:rPr lang="en-US" altLang="zh-TW" sz="1800" i="1" dirty="0">
                <a:sym typeface="Symbol" pitchFamily="18" charset="2"/>
              </a:rPr>
              <a:t>CS</a:t>
            </a:r>
            <a:r>
              <a:rPr lang="en-US" altLang="zh-TW" sz="1800" dirty="0">
                <a:sym typeface="Symbol" pitchFamily="18" charset="2"/>
              </a:rPr>
              <a:t> </a:t>
            </a:r>
            <a:r>
              <a:rPr lang="en-US" altLang="zh-TW" sz="2000" dirty="0">
                <a:sym typeface="Symbol" pitchFamily="18" charset="2"/>
              </a:rPr>
              <a:t></a:t>
            </a:r>
            <a:r>
              <a:rPr lang="en-US" altLang="zh-TW" sz="1800" dirty="0">
                <a:sym typeface="Symbol" pitchFamily="18" charset="2"/>
              </a:rPr>
              <a:t> </a:t>
            </a:r>
            <a:r>
              <a:rPr lang="en-US" altLang="zh-TW" sz="1800" i="1" dirty="0">
                <a:sym typeface="Symbol" pitchFamily="18" charset="2"/>
              </a:rPr>
              <a:t>CE</a:t>
            </a:r>
            <a:r>
              <a:rPr lang="en-US" altLang="zh-TW" sz="1800" dirty="0">
                <a:sym typeface="Symbol" pitchFamily="18" charset="2"/>
              </a:rPr>
              <a:t> = {FCS}; </a:t>
            </a:r>
            <a:r>
              <a:rPr lang="en-US" altLang="zh-TW" sz="1800" i="1" dirty="0">
                <a:sym typeface="Symbol" pitchFamily="18" charset="2"/>
              </a:rPr>
              <a:t>CE</a:t>
            </a:r>
            <a:r>
              <a:rPr lang="en-US" altLang="zh-TW" sz="1800" dirty="0">
                <a:sym typeface="Symbol" pitchFamily="18" charset="2"/>
              </a:rPr>
              <a:t> </a:t>
            </a:r>
            <a:r>
              <a:rPr lang="en-US" altLang="zh-TW" sz="2000" dirty="0">
                <a:sym typeface="Symbol" pitchFamily="18" charset="2"/>
              </a:rPr>
              <a:t></a:t>
            </a:r>
            <a:r>
              <a:rPr lang="en-US" altLang="zh-TW" sz="1800" dirty="0">
                <a:sym typeface="Symbol" pitchFamily="18" charset="2"/>
              </a:rPr>
              <a:t> </a:t>
            </a:r>
            <a:r>
              <a:rPr lang="en-US" altLang="zh-TW" sz="1800" i="1" dirty="0">
                <a:sym typeface="Symbol" pitchFamily="18" charset="2"/>
              </a:rPr>
              <a:t>CS</a:t>
            </a:r>
            <a:r>
              <a:rPr lang="en-US" altLang="zh-TW" sz="1800" dirty="0">
                <a:sym typeface="Symbol" pitchFamily="18" charset="2"/>
              </a:rPr>
              <a:t> = {EM, EC}</a:t>
            </a:r>
          </a:p>
          <a:p>
            <a:pPr>
              <a:buFontTx/>
              <a:buNone/>
              <a:defRPr/>
            </a:pPr>
            <a:r>
              <a:rPr lang="en-US" altLang="zh-TW" sz="18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Complement:  A</a:t>
            </a:r>
            <a:r>
              <a:rPr lang="en-US" altLang="zh-TW" sz="180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altLang="zh-TW" sz="1800" dirty="0"/>
              <a:t> is the complement of </a:t>
            </a:r>
            <a:r>
              <a:rPr lang="en-US" altLang="zh-TW" sz="1800" i="1" dirty="0"/>
              <a:t>A </a:t>
            </a:r>
            <a:r>
              <a:rPr lang="en-US" altLang="zh-TW" sz="1800" dirty="0" err="1"/>
              <a:t>w.r.t</a:t>
            </a:r>
            <a:r>
              <a:rPr lang="en-US" altLang="zh-TW" sz="1800" dirty="0"/>
              <a:t>. a set </a:t>
            </a:r>
            <a:r>
              <a:rPr lang="en-US" altLang="zh-TW" sz="1800" i="1" dirty="0"/>
              <a:t>U</a:t>
            </a:r>
            <a:r>
              <a:rPr lang="en-US" altLang="zh-TW" sz="1800" dirty="0"/>
              <a:t>. </a:t>
            </a:r>
          </a:p>
          <a:p>
            <a:pPr>
              <a:buFontTx/>
              <a:buNone/>
              <a:defRPr/>
            </a:pPr>
            <a:r>
              <a:rPr lang="en-US" altLang="zh-TW" sz="1800" i="1" dirty="0">
                <a:sym typeface="Symbol" pitchFamily="18" charset="2"/>
              </a:rPr>
              <a:t>		A = U</a:t>
            </a:r>
            <a:r>
              <a:rPr lang="en-US" altLang="zh-TW" sz="1800" dirty="0">
                <a:sym typeface="Symbol" pitchFamily="18" charset="2"/>
              </a:rPr>
              <a:t>  </a:t>
            </a:r>
            <a:r>
              <a:rPr lang="en-US" altLang="zh-TW" sz="1800" i="1" dirty="0">
                <a:sym typeface="Symbol" pitchFamily="18" charset="2"/>
              </a:rPr>
              <a:t>A = </a:t>
            </a:r>
            <a:r>
              <a:rPr lang="en-US" altLang="zh-TW" sz="1800" dirty="0">
                <a:sym typeface="Symbol" pitchFamily="18" charset="2"/>
              </a:rPr>
              <a:t>{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| </a:t>
            </a:r>
            <a:r>
              <a:rPr lang="en-US" altLang="zh-TW" sz="1800" i="1" dirty="0">
                <a:sym typeface="Symbol" pitchFamily="18" charset="2"/>
              </a:rPr>
              <a:t>x </a:t>
            </a:r>
            <a:r>
              <a:rPr lang="en-US" altLang="zh-TW" sz="1800" dirty="0">
                <a:sym typeface="Symbol" pitchFamily="18" charset="2"/>
              </a:rPr>
              <a:t> </a:t>
            </a:r>
            <a:r>
              <a:rPr lang="en-US" altLang="zh-TW" sz="1800" i="1" dirty="0">
                <a:sym typeface="Symbol" pitchFamily="18" charset="2"/>
              </a:rPr>
              <a:t>A </a:t>
            </a:r>
            <a:r>
              <a:rPr lang="en-US" altLang="zh-TW" sz="1800" dirty="0">
                <a:sym typeface="Symbol" pitchFamily="18" charset="2"/>
              </a:rPr>
              <a:t>}</a:t>
            </a:r>
          </a:p>
        </p:txBody>
      </p:sp>
      <p:pic>
        <p:nvPicPr>
          <p:cNvPr id="122899" name="Picture 19" descr="un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1955800"/>
            <a:ext cx="1120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23" name="Picture 19" descr="inter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70263"/>
            <a:ext cx="1117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 descr="differ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687888"/>
            <a:ext cx="10620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1457325" y="6226175"/>
            <a:ext cx="2063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007" name="Picture 7" descr="comple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5719763"/>
            <a:ext cx="10255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2030413" y="5903913"/>
            <a:ext cx="206375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12520" y="2914560"/>
              <a:ext cx="7116480" cy="3292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9640" y="2903040"/>
                <a:ext cx="7127640" cy="331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 animBg="1" autoUpdateAnimBg="0"/>
      <p:bldP spid="122883" grpId="0" build="p" autoUpdateAnimBg="0"/>
      <p:bldP spid="128005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Set Identities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070" name="Group 10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152536"/>
                  </p:ext>
                </p:extLst>
              </p:nvPr>
            </p:nvGraphicFramePr>
            <p:xfrm>
              <a:off x="766763" y="1685925"/>
              <a:ext cx="7302500" cy="4571594"/>
            </p:xfrm>
            <a:graphic>
              <a:graphicData uri="http://schemas.openxmlformats.org/drawingml/2006/table">
                <a:tbl>
                  <a:tblPr/>
                  <a:tblGrid>
                    <a:gridCol w="26265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67595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89220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6699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Identity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altLang="zh-TW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6699"/>
                            </a:solidFill>
                            <a:effectLst/>
                            <a:latin typeface="Arial" charset="0"/>
                            <a:ea typeface="新細明體" pitchFamily="18" charset="-12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961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 =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U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endParaRPr kumimoji="1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pitchFamily="18" charset="-120"/>
                            <a:sym typeface="Symbol" pitchFamily="18" charset="2"/>
                          </a:endParaRP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endParaRPr kumimoji="1" lang="en-US" altLang="en-US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pitchFamily="18" charset="-120"/>
                            <a:sym typeface="Symbol" pitchFamily="18" charset="2"/>
                          </a:endParaRP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961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 </a:t>
                          </a: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U</a:t>
                          </a:r>
                          <a:r>
                            <a:rPr kumimoji="1" lang="en-US" altLang="zh-TW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U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  = 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=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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=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8961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 </a:t>
                          </a: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 </a:t>
                          </a: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=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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</a:t>
                          </a:r>
                          <a:endParaRPr kumimoji="1" lang="en-US" altLang="zh-TW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pitchFamily="18" charset="-120"/>
                            <a:sym typeface="Symbol" pitchFamily="18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=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 (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8961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barPr>
                                <m:e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</a:rPr>
                                    <m:t>(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kumimoji="1" lang="en-US" altLang="zh-TW" sz="24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itchFamily="18" charset="-12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1" lang="en-US" altLang="zh-TW" sz="24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新細明體" pitchFamily="18" charset="-120"/>
                                        </a:rPr>
                                        <m:t>𝐴</m:t>
                                      </m:r>
                                    </m:e>
                                  </m:bar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</a:rPr>
                                    <m:t>)</m:t>
                                  </m:r>
                                </m:e>
                              </m:bar>
                              <m:r>
                                <a:rPr kumimoji="1" lang="en-US" altLang="zh-TW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新細明體" pitchFamily="18" charset="-120"/>
                                </a:rPr>
                                <m:t>=</m:t>
                              </m:r>
                              <m:r>
                                <a:rPr kumimoji="1" lang="en-US" altLang="zh-TW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新細明體" pitchFamily="18" charset="-120"/>
                                </a:rPr>
                                <m:t>𝐴</m:t>
                              </m:r>
                            </m:oMath>
                          </a14:m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 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itchFamily="18" charset="-12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𝐴</m:t>
                                  </m:r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∪</m:t>
                                  </m:r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kumimoji="1" lang="en-US" altLang="zh-TW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新細明體" pitchFamily="18" charset="-120"/>
                                  <a:sym typeface="Symbol" pitchFamily="18" charset="2"/>
                                </a:rPr>
                                <m:t>=</m:t>
                              </m:r>
                              <m:bar>
                                <m:barPr>
                                  <m:pos m:val="top"/>
                                  <m:ctrlP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itchFamily="18" charset="-120"/>
                                      <a:sym typeface="Symbol" pitchFamily="18" charset="2"/>
                                    </a:rPr>
                                  </m:ctrlPr>
                                </m:barPr>
                                <m:e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𝐴</m:t>
                                  </m:r>
                                </m:e>
                              </m:bar>
                              <m:r>
                                <a:rPr kumimoji="1" lang="en-US" altLang="zh-TW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新細明體" pitchFamily="18" charset="-120"/>
                                  <a:sym typeface="Symbol" pitchFamily="18" charset="2"/>
                                </a:rPr>
                                <m:t>∩</m:t>
                              </m:r>
                              <m:bar>
                                <m:barPr>
                                  <m:pos m:val="top"/>
                                  <m:ctrlP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itchFamily="18" charset="-120"/>
                                      <a:sym typeface="Symbol" pitchFamily="18" charset="2"/>
                                    </a:rPr>
                                  </m:ctrlPr>
                                </m:barPr>
                                <m:e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𝐵</m:t>
                                  </m:r>
                                </m:e>
                              </m:bar>
                            </m:oMath>
                          </a14:m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itchFamily="18" charset="-12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𝐴</m:t>
                                  </m:r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∩</m:t>
                                  </m:r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kumimoji="1" lang="en-US" altLang="zh-TW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新細明體" pitchFamily="18" charset="-120"/>
                                  <a:sym typeface="Symbol" pitchFamily="18" charset="2"/>
                                </a:rPr>
                                <m:t>=</m:t>
                              </m:r>
                              <m:bar>
                                <m:barPr>
                                  <m:pos m:val="top"/>
                                  <m:ctrlP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itchFamily="18" charset="-120"/>
                                      <a:sym typeface="Symbol" pitchFamily="18" charset="2"/>
                                    </a:rPr>
                                  </m:ctrlPr>
                                </m:barPr>
                                <m:e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𝐴</m:t>
                                  </m:r>
                                </m:e>
                              </m:bar>
                              <m:r>
                                <a:rPr kumimoji="1" lang="en-US" altLang="zh-TW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新細明體" pitchFamily="18" charset="-120"/>
                                  <a:sym typeface="Symbol" pitchFamily="18" charset="2"/>
                                </a:rPr>
                                <m:t>∪</m:t>
                              </m:r>
                              <m:bar>
                                <m:barPr>
                                  <m:pos m:val="top"/>
                                  <m:ctrlP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itchFamily="18" charset="-120"/>
                                      <a:sym typeface="Symbol" pitchFamily="18" charset="2"/>
                                    </a:rPr>
                                  </m:ctrlPr>
                                </m:barPr>
                                <m:e>
                                  <m:r>
                                    <a:rPr kumimoji="1" lang="en-US" altLang="zh-TW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新細明體" pitchFamily="18" charset="-120"/>
                                      <a:sym typeface="Symbol" pitchFamily="18" charset="2"/>
                                    </a:rPr>
                                    <m:t>𝐵</m:t>
                                  </m:r>
                                </m:e>
                              </m:bar>
                            </m:oMath>
                          </a14:m>
                          <a:r>
                            <a:rPr kumimoji="1" lang="en-US" altLang="zh-TW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9070" name="Group 10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xmlns:a14="http://schemas.microsoft.com/office/drawing/2010/main" val="1050152536"/>
                  </p:ext>
                </p:extLst>
              </p:nvPr>
            </p:nvGraphicFramePr>
            <p:xfrm>
              <a:off x="766763" y="1685925"/>
              <a:ext cx="7302500" cy="4571594"/>
            </p:xfrm>
            <a:graphic>
              <a:graphicData uri="http://schemas.openxmlformats.org/drawingml/2006/table">
                <a:tbl>
                  <a:tblPr/>
                  <a:tblGrid>
                    <a:gridCol w="2626542"/>
                    <a:gridCol w="4675958"/>
                  </a:tblGrid>
                  <a:tr h="89220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6699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</a:rPr>
                            <a:t>Identity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altLang="zh-TW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6699"/>
                            </a:solidFill>
                            <a:effectLst/>
                            <a:latin typeface="Arial" charset="0"/>
                            <a:ea typeface="新細明體" pitchFamily="18" charset="-12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961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 =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U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endParaRPr kumimoji="1" lang="en-US" alt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pitchFamily="18" charset="-120"/>
                            <a:sym typeface="Symbol" pitchFamily="18" charset="2"/>
                          </a:endParaRP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endParaRPr kumimoji="1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pitchFamily="18" charset="-120"/>
                            <a:sym typeface="Symbol" pitchFamily="18" charset="2"/>
                          </a:endParaRP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961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 </a:t>
                          </a: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U</a:t>
                          </a:r>
                          <a:r>
                            <a:rPr kumimoji="1" lang="en-US" altLang="zh-TW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U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  = 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=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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=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9613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 </a:t>
                          </a: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 </a:t>
                          </a:r>
                          <a:r>
                            <a:rPr kumimoji="1" lang="en-US" altLang="zh-TW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 </a:t>
                          </a: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= </a:t>
                          </a:r>
                          <a:r>
                            <a:rPr kumimoji="1" lang="en-US" altLang="zh-TW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=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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</a:t>
                          </a:r>
                          <a:endParaRPr kumimoji="1" lang="en-US" altLang="zh-TW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新細明體" pitchFamily="18" charset="-120"/>
                            <a:sym typeface="Symbol" pitchFamily="18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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=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B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  (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A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  </a:t>
                          </a:r>
                          <a:r>
                            <a:rPr kumimoji="1" lang="en-US" altLang="zh-TW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C</a:t>
                          </a:r>
                          <a:r>
                            <a:rPr kumimoji="1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新細明體" pitchFamily="18" charset="-120"/>
                              <a:sym typeface="Symbol" pitchFamily="18" charset="2"/>
                            </a:rPr>
                            <a:t>)</a:t>
                          </a:r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990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712" t="-362963" r="-181903" b="-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5" marR="91445" marT="45721" marB="45721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58279" t="-362963" r="-2216" b="-6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61240" y="2593800"/>
              <a:ext cx="6029640" cy="331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5120" y="2585520"/>
                <a:ext cx="6046920" cy="333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Relations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12888"/>
            <a:ext cx="7986713" cy="53451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000" dirty="0"/>
              <a:t>Consider </a:t>
            </a:r>
            <a:r>
              <a:rPr lang="en-US" altLang="zh-TW" sz="2000" i="1" dirty="0"/>
              <a:t>C</a:t>
            </a:r>
            <a:r>
              <a:rPr lang="en-US" altLang="zh-TW" sz="2000" dirty="0"/>
              <a:t>={HK, Beijing, Shanghai, Guangzhou, Nanjing}</a:t>
            </a:r>
          </a:p>
          <a:p>
            <a:pPr marL="0" indent="0">
              <a:buFontTx/>
              <a:buNone/>
              <a:defRPr/>
            </a:pPr>
            <a:r>
              <a:rPr lang="en-US" altLang="zh-TW" sz="2000" dirty="0"/>
              <a:t>Each city builds a road to the nearest city. This information (</a:t>
            </a:r>
            <a:r>
              <a:rPr lang="en-US" altLang="zh-TW" sz="2000" i="1" dirty="0">
                <a:solidFill>
                  <a:srgbClr val="FF33CC"/>
                </a:solidFill>
              </a:rPr>
              <a:t>relationship among cities</a:t>
            </a:r>
            <a:r>
              <a:rPr lang="en-US" altLang="zh-TW" sz="2000" dirty="0"/>
              <a:t>) can be represented by a set of 2-tuples (</a:t>
            </a:r>
            <a:r>
              <a:rPr lang="en-US" altLang="zh-TW" sz="2000" i="1" dirty="0">
                <a:solidFill>
                  <a:srgbClr val="FF6699"/>
                </a:solidFill>
              </a:rPr>
              <a:t>ordered pairs</a:t>
            </a:r>
            <a:r>
              <a:rPr lang="en-US" altLang="zh-TW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altLang="zh-TW" sz="2000" dirty="0"/>
          </a:p>
          <a:p>
            <a:pPr marL="0" indent="0">
              <a:buFontTx/>
              <a:buNone/>
              <a:defRPr/>
            </a:pPr>
            <a:r>
              <a:rPr lang="en-US" altLang="zh-TW" sz="2000" dirty="0"/>
              <a:t>R = { (HK, Guangzhou), (Beijing, Nanjing), </a:t>
            </a:r>
            <a:br>
              <a:rPr lang="en-US" altLang="zh-TW" sz="2000" dirty="0"/>
            </a:br>
            <a:r>
              <a:rPr lang="en-US" altLang="zh-TW" sz="2000" dirty="0"/>
              <a:t>(Shanghai, Nanjing), (Guangzhou, HK), </a:t>
            </a:r>
            <a:br>
              <a:rPr lang="en-US" altLang="zh-TW" sz="2000" dirty="0"/>
            </a:br>
            <a:r>
              <a:rPr lang="en-US" altLang="zh-TW" sz="2000" dirty="0"/>
              <a:t>(Nanjing, Shanghai) </a:t>
            </a:r>
            <a:r>
              <a:rPr lang="en-US" altLang="zh-TW" sz="2000" dirty="0" smtClean="0"/>
              <a:t>}</a:t>
            </a:r>
          </a:p>
          <a:p>
            <a:pPr marL="0" indent="0">
              <a:buFontTx/>
              <a:buNone/>
              <a:defRPr/>
            </a:pPr>
            <a:r>
              <a:rPr lang="en-US" altLang="zh-TW" sz="2000" dirty="0" smtClean="0"/>
              <a:t>(A,B) means A’s nearest city is B.</a:t>
            </a:r>
            <a:endParaRPr lang="en-US" altLang="zh-TW" sz="2000" dirty="0"/>
          </a:p>
          <a:p>
            <a:pPr marL="0" indent="0">
              <a:buFontTx/>
              <a:buNone/>
              <a:defRPr/>
            </a:pPr>
            <a:endParaRPr lang="en-US" altLang="zh-TW" sz="2000" dirty="0"/>
          </a:p>
          <a:p>
            <a:pPr marL="0" indent="0">
              <a:buFontTx/>
              <a:buNone/>
              <a:defRPr/>
            </a:pPr>
            <a:r>
              <a:rPr lang="en-US" altLang="zh-TW" sz="2000" i="1" dirty="0">
                <a:solidFill>
                  <a:srgbClr val="0033CC"/>
                </a:solidFill>
              </a:rPr>
              <a:t>Ordered pairs</a:t>
            </a:r>
            <a:r>
              <a:rPr lang="en-US" altLang="zh-TW" sz="20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000" dirty="0">
                <a:solidFill>
                  <a:srgbClr val="0033CC"/>
                </a:solidFill>
              </a:rPr>
              <a:t>are used to indicate </a:t>
            </a:r>
            <a:br>
              <a:rPr lang="en-US" altLang="zh-TW" sz="2000" dirty="0">
                <a:solidFill>
                  <a:srgbClr val="0033CC"/>
                </a:solidFill>
              </a:rPr>
            </a:br>
            <a:r>
              <a:rPr lang="en-US" altLang="zh-TW" sz="2000" dirty="0">
                <a:solidFill>
                  <a:srgbClr val="0033CC"/>
                </a:solidFill>
              </a:rPr>
              <a:t>relationship between 2 objects</a:t>
            </a:r>
            <a:r>
              <a:rPr lang="en-US" altLang="zh-TW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br>
              <a:rPr lang="en-US" altLang="zh-TW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2000" dirty="0">
                <a:solidFill>
                  <a:srgbClr val="0033CC"/>
                </a:solidFill>
              </a:rPr>
              <a:t>Note that the ordering of the elements </a:t>
            </a:r>
            <a:br>
              <a:rPr lang="en-US" altLang="zh-TW" sz="2000" dirty="0">
                <a:solidFill>
                  <a:srgbClr val="0033CC"/>
                </a:solidFill>
              </a:rPr>
            </a:br>
            <a:r>
              <a:rPr lang="en-US" altLang="zh-TW" sz="2000" dirty="0">
                <a:solidFill>
                  <a:srgbClr val="0033CC"/>
                </a:solidFill>
              </a:rPr>
              <a:t>are important!</a:t>
            </a:r>
          </a:p>
        </p:txBody>
      </p:sp>
      <p:sp>
        <p:nvSpPr>
          <p:cNvPr id="17412" name="Oval 12"/>
          <p:cNvSpPr>
            <a:spLocks noChangeArrowheads="1"/>
          </p:cNvSpPr>
          <p:nvPr/>
        </p:nvSpPr>
        <p:spPr bwMode="auto">
          <a:xfrm>
            <a:off x="6530975" y="798513"/>
            <a:ext cx="115888" cy="130175"/>
          </a:xfrm>
          <a:prstGeom prst="ellipse">
            <a:avLst/>
          </a:prstGeom>
          <a:solidFill>
            <a:srgbClr val="FCFA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grpSp>
        <p:nvGrpSpPr>
          <p:cNvPr id="17413" name="Group 23"/>
          <p:cNvGrpSpPr>
            <a:grpSpLocks/>
          </p:cNvGrpSpPr>
          <p:nvPr/>
        </p:nvGrpSpPr>
        <p:grpSpPr bwMode="auto">
          <a:xfrm>
            <a:off x="5537200" y="2560638"/>
            <a:ext cx="3148013" cy="4003675"/>
            <a:chOff x="3488" y="1714"/>
            <a:chExt cx="1837" cy="2302"/>
          </a:xfrm>
        </p:grpSpPr>
        <p:pic>
          <p:nvPicPr>
            <p:cNvPr id="1741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" y="1714"/>
              <a:ext cx="1837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Oval 13"/>
            <p:cNvSpPr>
              <a:spLocks noChangeArrowheads="1"/>
            </p:cNvSpPr>
            <p:nvPr/>
          </p:nvSpPr>
          <p:spPr bwMode="auto">
            <a:xfrm>
              <a:off x="3957" y="3620"/>
              <a:ext cx="55" cy="55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7416" name="Oval 14"/>
            <p:cNvSpPr>
              <a:spLocks noChangeArrowheads="1"/>
            </p:cNvSpPr>
            <p:nvPr/>
          </p:nvSpPr>
          <p:spPr bwMode="auto">
            <a:xfrm>
              <a:off x="4029" y="3729"/>
              <a:ext cx="55" cy="55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7417" name="Oval 15"/>
            <p:cNvSpPr>
              <a:spLocks noChangeArrowheads="1"/>
            </p:cNvSpPr>
            <p:nvPr/>
          </p:nvSpPr>
          <p:spPr bwMode="auto">
            <a:xfrm>
              <a:off x="4476" y="2785"/>
              <a:ext cx="55" cy="55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7418" name="Oval 16"/>
            <p:cNvSpPr>
              <a:spLocks noChangeArrowheads="1"/>
            </p:cNvSpPr>
            <p:nvPr/>
          </p:nvSpPr>
          <p:spPr bwMode="auto">
            <a:xfrm>
              <a:off x="4704" y="2885"/>
              <a:ext cx="55" cy="55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7419" name="Oval 17"/>
            <p:cNvSpPr>
              <a:spLocks noChangeArrowheads="1"/>
            </p:cNvSpPr>
            <p:nvPr/>
          </p:nvSpPr>
          <p:spPr bwMode="auto">
            <a:xfrm>
              <a:off x="4364" y="2017"/>
              <a:ext cx="55" cy="55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7420" name="AutoShape 20"/>
            <p:cNvCxnSpPr>
              <a:cxnSpLocks noChangeShapeType="1"/>
              <a:stCxn id="17416" idx="1"/>
              <a:endCxn id="17415" idx="2"/>
            </p:cNvCxnSpPr>
            <p:nvPr/>
          </p:nvCxnSpPr>
          <p:spPr bwMode="auto">
            <a:xfrm flipH="1" flipV="1">
              <a:off x="3957" y="3648"/>
              <a:ext cx="80" cy="89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1" name="AutoShape 21"/>
            <p:cNvCxnSpPr>
              <a:cxnSpLocks noChangeShapeType="1"/>
              <a:stCxn id="17418" idx="1"/>
              <a:endCxn id="17417" idx="0"/>
            </p:cNvCxnSpPr>
            <p:nvPr/>
          </p:nvCxnSpPr>
          <p:spPr bwMode="auto">
            <a:xfrm flipH="1" flipV="1">
              <a:off x="4504" y="2785"/>
              <a:ext cx="208" cy="108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2" name="AutoShape 22"/>
            <p:cNvCxnSpPr>
              <a:cxnSpLocks noChangeShapeType="1"/>
              <a:stCxn id="17417" idx="0"/>
              <a:endCxn id="17419" idx="2"/>
            </p:cNvCxnSpPr>
            <p:nvPr/>
          </p:nvCxnSpPr>
          <p:spPr bwMode="auto">
            <a:xfrm flipH="1" flipV="1">
              <a:off x="4364" y="2045"/>
              <a:ext cx="140" cy="740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23840" y="31460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8800" y="3141000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utoUpdateAnimBg="0"/>
      <p:bldP spid="28774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Process 24"/>
          <p:cNvSpPr/>
          <p:nvPr/>
        </p:nvSpPr>
        <p:spPr bwMode="auto">
          <a:xfrm>
            <a:off x="4884738" y="3556000"/>
            <a:ext cx="3251200" cy="255428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 bwMode="auto">
          <a:xfrm>
            <a:off x="641350" y="3563938"/>
            <a:ext cx="4071938" cy="2554287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Notation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28738"/>
            <a:ext cx="7532688" cy="241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zh-TW" dirty="0"/>
              <a:t>Given a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relation R on A</a:t>
            </a:r>
            <a:r>
              <a:rPr lang="en-US" altLang="zh-TW" i="1" dirty="0"/>
              <a:t>,  two elements a, b in A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i="1" dirty="0"/>
              <a:t>	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 b </a:t>
            </a:r>
            <a:r>
              <a:rPr lang="en-US" altLang="zh-TW" dirty="0" err="1"/>
              <a:t>iff</a:t>
            </a:r>
            <a:r>
              <a:rPr lang="en-US" altLang="zh-TW" dirty="0"/>
              <a:t> (</a:t>
            </a:r>
            <a:r>
              <a:rPr lang="en-US" altLang="zh-TW" i="1" dirty="0"/>
              <a:t>a</a:t>
            </a:r>
            <a:r>
              <a:rPr lang="en-US" altLang="zh-TW" dirty="0"/>
              <a:t>, </a:t>
            </a:r>
            <a:r>
              <a:rPr lang="en-US" altLang="zh-TW" i="1" dirty="0"/>
              <a:t>b</a:t>
            </a:r>
            <a:r>
              <a:rPr lang="en-US" altLang="zh-TW" dirty="0"/>
              <a:t>)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R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i="1" dirty="0">
                <a:sym typeface="Symbol" pitchFamily="18" charset="2"/>
              </a:rPr>
              <a:t> a</a:t>
            </a:r>
            <a:r>
              <a:rPr lang="en-US" altLang="zh-TW" dirty="0">
                <a:sym typeface="Symbol" pitchFamily="18" charset="2"/>
              </a:rPr>
              <a:t> is said to be related to </a:t>
            </a:r>
            <a:r>
              <a:rPr lang="en-US" altLang="zh-TW" i="1" dirty="0">
                <a:sym typeface="Symbol" pitchFamily="18" charset="2"/>
              </a:rPr>
              <a:t>b</a:t>
            </a:r>
            <a:r>
              <a:rPr lang="en-US" altLang="zh-TW" dirty="0">
                <a:sym typeface="Symbol" pitchFamily="18" charset="2"/>
              </a:rPr>
              <a:t> by </a:t>
            </a:r>
            <a:r>
              <a:rPr lang="en-US" altLang="zh-TW" i="1" dirty="0">
                <a:sym typeface="Symbol" pitchFamily="18" charset="2"/>
              </a:rPr>
              <a:t>R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e.g. </a:t>
            </a:r>
            <a:r>
              <a:rPr lang="en-US" altLang="zh-TW" i="1" dirty="0">
                <a:sym typeface="Symbol" pitchFamily="18" charset="2"/>
              </a:rPr>
              <a:t>A = </a:t>
            </a:r>
            <a:r>
              <a:rPr lang="en-US" altLang="zh-TW" dirty="0">
                <a:sym typeface="Symbol" pitchFamily="18" charset="2"/>
              </a:rPr>
              <a:t>{ 1, 2, 3, 4 }.  </a:t>
            </a:r>
            <a:r>
              <a:rPr lang="en-US" altLang="zh-TW" i="1" dirty="0">
                <a:sym typeface="Symbol" pitchFamily="18" charset="2"/>
              </a:rPr>
              <a:t>R = </a:t>
            </a:r>
            <a:r>
              <a:rPr lang="en-US" altLang="zh-TW" dirty="0">
                <a:sym typeface="Symbol" pitchFamily="18" charset="2"/>
              </a:rPr>
              <a:t>{ (</a:t>
            </a:r>
            <a:r>
              <a:rPr lang="en-US" altLang="zh-TW" i="1" dirty="0">
                <a:sym typeface="Symbol" pitchFamily="18" charset="2"/>
              </a:rPr>
              <a:t>a, b</a:t>
            </a:r>
            <a:r>
              <a:rPr lang="en-US" altLang="zh-TW" dirty="0">
                <a:sym typeface="Symbol" pitchFamily="18" charset="2"/>
              </a:rPr>
              <a:t>) |  </a:t>
            </a:r>
            <a:r>
              <a:rPr lang="en-US" altLang="zh-TW" i="1" dirty="0">
                <a:sym typeface="Symbol" pitchFamily="18" charset="2"/>
              </a:rPr>
              <a:t>a </a:t>
            </a:r>
            <a:r>
              <a:rPr lang="en-US" altLang="zh-TW" dirty="0">
                <a:sym typeface="Symbol" pitchFamily="18" charset="2"/>
              </a:rPr>
              <a:t>divides </a:t>
            </a:r>
            <a:r>
              <a:rPr lang="en-US" altLang="zh-TW" i="1" dirty="0">
                <a:sym typeface="Symbol" pitchFamily="18" charset="2"/>
              </a:rPr>
              <a:t>b</a:t>
            </a:r>
            <a:r>
              <a:rPr lang="en-US" altLang="zh-TW" dirty="0">
                <a:sym typeface="Symbol" pitchFamily="18" charset="2"/>
              </a:rPr>
              <a:t> }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ym typeface="Symbol" pitchFamily="18" charset="2"/>
              </a:rPr>
              <a:t>What are the elements of </a:t>
            </a:r>
            <a:r>
              <a:rPr lang="en-US" altLang="zh-TW" i="1" dirty="0">
                <a:sym typeface="Symbol" pitchFamily="18" charset="2"/>
              </a:rPr>
              <a:t>R</a:t>
            </a:r>
            <a:r>
              <a:rPr lang="en-US" altLang="zh-TW" dirty="0">
                <a:sym typeface="Symbol" pitchFamily="18" charset="2"/>
              </a:rPr>
              <a:t>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zh-TW" sz="2000" dirty="0">
                <a:sym typeface="Symbol" pitchFamily="18" charset="2"/>
              </a:rPr>
              <a:t>	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3375" y="3760788"/>
            <a:ext cx="2406650" cy="1979612"/>
            <a:chOff x="3654" y="2655"/>
            <a:chExt cx="1516" cy="1247"/>
          </a:xfrm>
        </p:grpSpPr>
        <p:sp>
          <p:nvSpPr>
            <p:cNvPr id="18479" name="Oval 5"/>
            <p:cNvSpPr>
              <a:spLocks noChangeArrowheads="1"/>
            </p:cNvSpPr>
            <p:nvPr/>
          </p:nvSpPr>
          <p:spPr bwMode="auto">
            <a:xfrm>
              <a:off x="3912" y="2888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8480" name="Oval 6"/>
            <p:cNvSpPr>
              <a:spLocks noChangeArrowheads="1"/>
            </p:cNvSpPr>
            <p:nvPr/>
          </p:nvSpPr>
          <p:spPr bwMode="auto">
            <a:xfrm>
              <a:off x="4816" y="2864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8481" name="Oval 7"/>
            <p:cNvSpPr>
              <a:spLocks noChangeArrowheads="1"/>
            </p:cNvSpPr>
            <p:nvPr/>
          </p:nvSpPr>
          <p:spPr bwMode="auto">
            <a:xfrm>
              <a:off x="3912" y="3752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8482" name="Oval 8"/>
            <p:cNvSpPr>
              <a:spLocks noChangeArrowheads="1"/>
            </p:cNvSpPr>
            <p:nvPr/>
          </p:nvSpPr>
          <p:spPr bwMode="auto">
            <a:xfrm>
              <a:off x="4816" y="3744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8483" name="Text Box 9"/>
            <p:cNvSpPr txBox="1">
              <a:spLocks noChangeArrowheads="1"/>
            </p:cNvSpPr>
            <p:nvPr/>
          </p:nvSpPr>
          <p:spPr bwMode="auto">
            <a:xfrm>
              <a:off x="3934" y="26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1</a:t>
              </a:r>
            </a:p>
          </p:txBody>
        </p:sp>
        <p:sp>
          <p:nvSpPr>
            <p:cNvPr id="18484" name="Text Box 10"/>
            <p:cNvSpPr txBox="1">
              <a:spLocks noChangeArrowheads="1"/>
            </p:cNvSpPr>
            <p:nvPr/>
          </p:nvSpPr>
          <p:spPr bwMode="auto">
            <a:xfrm>
              <a:off x="4918" y="275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2</a:t>
              </a:r>
            </a:p>
          </p:txBody>
        </p:sp>
        <p:cxnSp>
          <p:nvCxnSpPr>
            <p:cNvPr id="18485" name="AutoShape 11"/>
            <p:cNvCxnSpPr>
              <a:cxnSpLocks noChangeShapeType="1"/>
              <a:stCxn id="18479" idx="7"/>
              <a:endCxn id="18480" idx="2"/>
            </p:cNvCxnSpPr>
            <p:nvPr/>
          </p:nvCxnSpPr>
          <p:spPr bwMode="auto">
            <a:xfrm flipV="1">
              <a:off x="3967" y="2896"/>
              <a:ext cx="84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6" name="AutoShape 12"/>
            <p:cNvCxnSpPr>
              <a:cxnSpLocks noChangeShapeType="1"/>
              <a:stCxn id="18479" idx="4"/>
              <a:endCxn id="18481" idx="0"/>
            </p:cNvCxnSpPr>
            <p:nvPr/>
          </p:nvCxnSpPr>
          <p:spPr bwMode="auto">
            <a:xfrm>
              <a:off x="3944" y="2952"/>
              <a:ext cx="0" cy="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7" name="AutoShape 13"/>
            <p:cNvCxnSpPr>
              <a:cxnSpLocks noChangeShapeType="1"/>
            </p:cNvCxnSpPr>
            <p:nvPr/>
          </p:nvCxnSpPr>
          <p:spPr bwMode="auto">
            <a:xfrm>
              <a:off x="3952" y="2912"/>
              <a:ext cx="873" cy="8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8" name="AutoShape 14"/>
            <p:cNvCxnSpPr>
              <a:cxnSpLocks noChangeShapeType="1"/>
              <a:stCxn id="18480" idx="4"/>
              <a:endCxn id="18482" idx="0"/>
            </p:cNvCxnSpPr>
            <p:nvPr/>
          </p:nvCxnSpPr>
          <p:spPr bwMode="auto">
            <a:xfrm>
              <a:off x="4848" y="2928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9" name="AutoShape 15"/>
            <p:cNvCxnSpPr>
              <a:cxnSpLocks noChangeShapeType="1"/>
            </p:cNvCxnSpPr>
            <p:nvPr/>
          </p:nvCxnSpPr>
          <p:spPr bwMode="auto">
            <a:xfrm rot="10800000" flipH="1">
              <a:off x="3912" y="2888"/>
              <a:ext cx="32" cy="32"/>
            </a:xfrm>
            <a:prstGeom prst="curvedConnector4">
              <a:avLst>
                <a:gd name="adj1" fmla="val -725005"/>
                <a:gd name="adj2" fmla="val 878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0" name="AutoShape 16"/>
            <p:cNvCxnSpPr>
              <a:cxnSpLocks noChangeShapeType="1"/>
            </p:cNvCxnSpPr>
            <p:nvPr/>
          </p:nvCxnSpPr>
          <p:spPr bwMode="auto">
            <a:xfrm rot="10800000" flipH="1">
              <a:off x="4816" y="2856"/>
              <a:ext cx="32" cy="32"/>
            </a:xfrm>
            <a:prstGeom prst="curvedConnector4">
              <a:avLst>
                <a:gd name="adj1" fmla="val -725005"/>
                <a:gd name="adj2" fmla="val 878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1" name="Text Box 17"/>
            <p:cNvSpPr txBox="1">
              <a:spLocks noChangeArrowheads="1"/>
            </p:cNvSpPr>
            <p:nvPr/>
          </p:nvSpPr>
          <p:spPr bwMode="auto">
            <a:xfrm>
              <a:off x="3654" y="367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3</a:t>
              </a:r>
            </a:p>
          </p:txBody>
        </p:sp>
        <p:sp>
          <p:nvSpPr>
            <p:cNvPr id="18492" name="Text Box 18"/>
            <p:cNvSpPr txBox="1">
              <a:spLocks noChangeArrowheads="1"/>
            </p:cNvSpPr>
            <p:nvPr/>
          </p:nvSpPr>
          <p:spPr bwMode="auto">
            <a:xfrm>
              <a:off x="4974" y="363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4</a:t>
              </a:r>
            </a:p>
          </p:txBody>
        </p:sp>
        <p:cxnSp>
          <p:nvCxnSpPr>
            <p:cNvPr id="18493" name="AutoShape 19"/>
            <p:cNvCxnSpPr>
              <a:cxnSpLocks noChangeShapeType="1"/>
              <a:endCxn id="18482" idx="2"/>
            </p:cNvCxnSpPr>
            <p:nvPr/>
          </p:nvCxnSpPr>
          <p:spPr bwMode="auto">
            <a:xfrm rot="10800000">
              <a:off x="4816" y="3776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4" name="AutoShape 20"/>
            <p:cNvCxnSpPr>
              <a:cxnSpLocks noChangeShapeType="1"/>
            </p:cNvCxnSpPr>
            <p:nvPr/>
          </p:nvCxnSpPr>
          <p:spPr bwMode="auto">
            <a:xfrm rot="10800000">
              <a:off x="3936" y="3776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4914900" y="6119813"/>
            <a:ext cx="321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Graph Representation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201738" y="6111875"/>
            <a:ext cx="3097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Table Representation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41363" y="3667125"/>
          <a:ext cx="3895725" cy="2381250"/>
        </p:xfrm>
        <a:graphic>
          <a:graphicData uri="http://schemas.openxmlformats.org/drawingml/2006/table">
            <a:tbl>
              <a:tblPr/>
              <a:tblGrid>
                <a:gridCol w="779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√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√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√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√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√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√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√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42720" y="1019160"/>
              <a:ext cx="7728120" cy="346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080" y="1012320"/>
                <a:ext cx="7742520" cy="347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91842" grpId="0" autoUpdateAnimBg="0"/>
      <p:bldP spid="291843" grpId="0" build="p" bldLvl="2" autoUpdateAnimBg="0"/>
      <p:bldP spid="291861" grpId="0" autoUpdateAnimBg="0"/>
      <p:bldP spid="2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Properties of Relations – Reflexive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4450"/>
            <a:ext cx="8229600" cy="4652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dirty="0"/>
              <a:t>A relation </a:t>
            </a:r>
            <a:r>
              <a:rPr lang="en-US" altLang="zh-TW" i="1" dirty="0"/>
              <a:t>R </a:t>
            </a:r>
            <a:r>
              <a:rPr lang="en-US" altLang="zh-TW" dirty="0"/>
              <a:t>on a set </a:t>
            </a:r>
            <a:r>
              <a:rPr lang="en-US" altLang="zh-TW" i="1" dirty="0"/>
              <a:t>A</a:t>
            </a:r>
            <a:r>
              <a:rPr lang="en-US" altLang="zh-TW" dirty="0"/>
              <a:t> is called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reflexive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if (</a:t>
            </a:r>
            <a:r>
              <a:rPr lang="en-US" altLang="zh-TW" i="1" dirty="0" err="1"/>
              <a:t>a,a</a:t>
            </a:r>
            <a:r>
              <a:rPr lang="en-US" altLang="zh-TW" dirty="0"/>
              <a:t>)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R </a:t>
            </a:r>
            <a:r>
              <a:rPr lang="en-US" altLang="zh-TW" dirty="0">
                <a:sym typeface="Symbol" pitchFamily="18" charset="2"/>
              </a:rPr>
              <a:t>for all </a:t>
            </a:r>
            <a:r>
              <a:rPr lang="en-US" altLang="zh-TW" i="1" dirty="0">
                <a:sym typeface="Symbol" pitchFamily="18" charset="2"/>
              </a:rPr>
              <a:t>a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A.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	I.e., 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a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 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A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 (</a:t>
            </a:r>
            <a:r>
              <a:rPr lang="en-US" altLang="zh-TW" dirty="0">
                <a:solidFill>
                  <a:schemeClr val="hlink"/>
                </a:solidFill>
              </a:rPr>
              <a:t>(</a:t>
            </a:r>
            <a:r>
              <a:rPr lang="en-US" altLang="zh-TW" i="1" dirty="0" err="1">
                <a:solidFill>
                  <a:schemeClr val="hlink"/>
                </a:solidFill>
              </a:rPr>
              <a:t>a,a</a:t>
            </a:r>
            <a:r>
              <a:rPr lang="en-US" altLang="zh-TW" dirty="0">
                <a:solidFill>
                  <a:schemeClr val="hlink"/>
                </a:solidFill>
              </a:rPr>
              <a:t>)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 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R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)</a:t>
            </a:r>
            <a:endParaRPr lang="en-US" altLang="zh-TW" i="1" dirty="0">
              <a:solidFill>
                <a:schemeClr val="hlink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i="1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i="1" dirty="0">
                <a:solidFill>
                  <a:srgbClr val="0000FF"/>
                </a:solidFill>
                <a:sym typeface="Symbol" pitchFamily="18" charset="2"/>
              </a:rPr>
              <a:t>Example</a:t>
            </a:r>
            <a:r>
              <a:rPr lang="en-US" altLang="zh-TW" dirty="0">
                <a:sym typeface="Symbol" pitchFamily="18" charset="2"/>
              </a:rPr>
              <a:t>:</a:t>
            </a:r>
            <a:r>
              <a:rPr lang="en-US" altLang="zh-TW" sz="2000" dirty="0">
                <a:sym typeface="Symbol" pitchFamily="18" charset="2"/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000" i="1" dirty="0">
                <a:sym typeface="Symbol" pitchFamily="18" charset="2"/>
              </a:rPr>
              <a:t>R = </a:t>
            </a:r>
            <a:r>
              <a:rPr lang="en-US" altLang="zh-TW" sz="2000" dirty="0">
                <a:sym typeface="Symbol" pitchFamily="18" charset="2"/>
              </a:rPr>
              <a:t>{ (</a:t>
            </a:r>
            <a:r>
              <a:rPr lang="en-US" altLang="zh-TW" sz="2000" i="1" dirty="0">
                <a:sym typeface="Symbol" pitchFamily="18" charset="2"/>
              </a:rPr>
              <a:t>a, b</a:t>
            </a:r>
            <a:r>
              <a:rPr lang="en-US" altLang="zh-TW" sz="2000" dirty="0">
                <a:sym typeface="Symbol" pitchFamily="18" charset="2"/>
              </a:rPr>
              <a:t>) |  </a:t>
            </a:r>
            <a:r>
              <a:rPr lang="en-US" altLang="zh-TW" sz="2000" i="1" dirty="0">
                <a:sym typeface="Symbol" pitchFamily="18" charset="2"/>
              </a:rPr>
              <a:t>a </a:t>
            </a:r>
            <a:r>
              <a:rPr lang="en-US" altLang="zh-TW" sz="2000" dirty="0">
                <a:sym typeface="Symbol" pitchFamily="18" charset="2"/>
              </a:rPr>
              <a:t>divides </a:t>
            </a:r>
            <a:r>
              <a:rPr lang="en-US" altLang="zh-TW" sz="2000" i="1" dirty="0">
                <a:sym typeface="Symbol" pitchFamily="18" charset="2"/>
              </a:rPr>
              <a:t>b</a:t>
            </a:r>
            <a:r>
              <a:rPr lang="en-US" altLang="zh-TW" sz="2000" dirty="0">
                <a:sym typeface="Symbol" pitchFamily="18" charset="2"/>
              </a:rPr>
              <a:t> }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000" i="1" dirty="0">
                <a:sym typeface="Symbol" pitchFamily="18" charset="2"/>
              </a:rPr>
              <a:t>R = </a:t>
            </a:r>
            <a:r>
              <a:rPr lang="en-US" altLang="zh-TW" sz="2000" dirty="0">
                <a:sym typeface="Symbol" pitchFamily="18" charset="2"/>
              </a:rPr>
              <a:t>{ (</a:t>
            </a:r>
            <a:r>
              <a:rPr lang="en-US" altLang="zh-TW" sz="2000" i="1" dirty="0" err="1"/>
              <a:t>a,b</a:t>
            </a:r>
            <a:r>
              <a:rPr lang="en-US" altLang="zh-TW" sz="2000" i="1" dirty="0"/>
              <a:t>)</a:t>
            </a:r>
            <a:r>
              <a:rPr lang="en-US" altLang="zh-TW" sz="2000" dirty="0"/>
              <a:t>  | </a:t>
            </a:r>
            <a:r>
              <a:rPr lang="en-US" altLang="zh-TW" sz="2000" i="1" dirty="0"/>
              <a:t>a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i="1" dirty="0">
                <a:sym typeface="Symbol" pitchFamily="18" charset="2"/>
              </a:rPr>
              <a:t> b</a:t>
            </a:r>
            <a:r>
              <a:rPr lang="en-US" altLang="zh-TW" sz="2000" dirty="0">
                <a:sym typeface="Symbol" pitchFamily="18" charset="2"/>
              </a:rPr>
              <a:t> } as </a:t>
            </a:r>
            <a:r>
              <a:rPr lang="en-US" altLang="zh-TW" sz="2000" i="1" dirty="0"/>
              <a:t>a </a:t>
            </a:r>
            <a:r>
              <a:rPr lang="en-US" altLang="zh-TW" sz="2000" dirty="0">
                <a:sym typeface="Symbol" pitchFamily="18" charset="2"/>
              </a:rPr>
              <a:t></a:t>
            </a:r>
            <a:r>
              <a:rPr lang="en-US" altLang="zh-TW" sz="2000" i="1" dirty="0">
                <a:sym typeface="Symbol" pitchFamily="18" charset="2"/>
              </a:rPr>
              <a:t> a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dirty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dirty="0">
                <a:sym typeface="Symbol" pitchFamily="18" charset="2"/>
              </a:rPr>
              <a:t>In contrasts, the following relations are not reflexive</a:t>
            </a:r>
            <a:r>
              <a:rPr lang="en-US" altLang="zh-TW" sz="2000" dirty="0">
                <a:sym typeface="Symbol" pitchFamily="18" charset="2"/>
              </a:rPr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000" i="1" dirty="0">
                <a:sym typeface="Symbol" pitchFamily="18" charset="2"/>
              </a:rPr>
              <a:t>“</a:t>
            </a:r>
            <a:r>
              <a:rPr lang="en-US" altLang="zh-TW" sz="2000" dirty="0">
                <a:sym typeface="Symbol" pitchFamily="18" charset="2"/>
              </a:rPr>
              <a:t>Parents” as a relation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000" i="1" dirty="0">
                <a:sym typeface="Symbol" pitchFamily="18" charset="2"/>
              </a:rPr>
              <a:t>R = </a:t>
            </a:r>
            <a:r>
              <a:rPr lang="en-US" altLang="zh-TW" sz="2000" dirty="0">
                <a:sym typeface="Symbol" pitchFamily="18" charset="2"/>
              </a:rPr>
              <a:t>{ (</a:t>
            </a:r>
            <a:r>
              <a:rPr lang="en-US" altLang="zh-TW" sz="2000" i="1" dirty="0">
                <a:sym typeface="Symbol" pitchFamily="18" charset="2"/>
              </a:rPr>
              <a:t>a, b</a:t>
            </a:r>
            <a:r>
              <a:rPr lang="en-US" altLang="zh-TW" sz="2000" dirty="0">
                <a:sym typeface="Symbol" pitchFamily="18" charset="2"/>
              </a:rPr>
              <a:t>) | </a:t>
            </a:r>
            <a:r>
              <a:rPr lang="en-US" altLang="zh-TW" sz="2000" i="1" dirty="0">
                <a:sym typeface="Symbol" pitchFamily="18" charset="2"/>
              </a:rPr>
              <a:t>a = b</a:t>
            </a:r>
            <a:r>
              <a:rPr lang="en-US" altLang="zh-TW" sz="2000" dirty="0">
                <a:sym typeface="Symbol" pitchFamily="18" charset="2"/>
              </a:rPr>
              <a:t> + 1 }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000" i="1" dirty="0">
                <a:sym typeface="Symbol" pitchFamily="18" charset="2"/>
              </a:rPr>
              <a:t>R = </a:t>
            </a:r>
            <a:r>
              <a:rPr lang="en-US" altLang="zh-TW" sz="2000" dirty="0">
                <a:sym typeface="Symbol" pitchFamily="18" charset="2"/>
              </a:rPr>
              <a:t>{ (</a:t>
            </a:r>
            <a:r>
              <a:rPr lang="en-US" altLang="zh-TW" sz="2000" i="1" dirty="0" err="1"/>
              <a:t>a,b</a:t>
            </a:r>
            <a:r>
              <a:rPr lang="en-US" altLang="zh-TW" sz="2000" i="1" dirty="0"/>
              <a:t>)</a:t>
            </a:r>
            <a:r>
              <a:rPr lang="en-US" altLang="zh-TW" sz="2000" dirty="0"/>
              <a:t>  | </a:t>
            </a:r>
            <a:r>
              <a:rPr lang="en-US" altLang="zh-TW" sz="2000" i="1" dirty="0"/>
              <a:t>a </a:t>
            </a:r>
            <a:r>
              <a:rPr lang="en-US" altLang="zh-TW" sz="2000" dirty="0">
                <a:sym typeface="Symbol" pitchFamily="18" charset="2"/>
              </a:rPr>
              <a:t>&lt;</a:t>
            </a:r>
            <a:r>
              <a:rPr lang="en-US" altLang="zh-TW" sz="2000" i="1" dirty="0">
                <a:sym typeface="Symbol" pitchFamily="18" charset="2"/>
              </a:rPr>
              <a:t> b</a:t>
            </a:r>
            <a:r>
              <a:rPr lang="en-US" altLang="zh-TW" sz="2000" dirty="0">
                <a:sym typeface="Symbol" pitchFamily="18" charset="2"/>
              </a:rPr>
              <a:t> 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84950" y="1454150"/>
            <a:ext cx="1293813" cy="990600"/>
            <a:chOff x="4112" y="1087"/>
            <a:chExt cx="815" cy="624"/>
          </a:xfrm>
        </p:grpSpPr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4112" y="1087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9462" name="AutoShape 6"/>
            <p:cNvCxnSpPr>
              <a:cxnSpLocks noChangeShapeType="1"/>
              <a:endCxn id="19461" idx="2"/>
            </p:cNvCxnSpPr>
            <p:nvPr/>
          </p:nvCxnSpPr>
          <p:spPr bwMode="auto">
            <a:xfrm rot="10800000">
              <a:off x="4112" y="1119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4840" y="1127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9464" name="AutoShape 8"/>
            <p:cNvCxnSpPr>
              <a:cxnSpLocks noChangeShapeType="1"/>
              <a:endCxn id="19463" idx="2"/>
            </p:cNvCxnSpPr>
            <p:nvPr/>
          </p:nvCxnSpPr>
          <p:spPr bwMode="auto">
            <a:xfrm rot="10800000">
              <a:off x="4840" y="1159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4128" y="1607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9466" name="AutoShape 10"/>
            <p:cNvCxnSpPr>
              <a:cxnSpLocks noChangeShapeType="1"/>
              <a:endCxn id="19465" idx="2"/>
            </p:cNvCxnSpPr>
            <p:nvPr/>
          </p:nvCxnSpPr>
          <p:spPr bwMode="auto">
            <a:xfrm rot="10800000">
              <a:off x="4128" y="1639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4856" y="1647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9468" name="AutoShape 12"/>
            <p:cNvCxnSpPr>
              <a:cxnSpLocks noChangeShapeType="1"/>
              <a:endCxn id="19467" idx="2"/>
            </p:cNvCxnSpPr>
            <p:nvPr/>
          </p:nvCxnSpPr>
          <p:spPr bwMode="auto">
            <a:xfrm rot="10800000">
              <a:off x="4856" y="1679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utoUpdateAnimBg="0"/>
      <p:bldP spid="329731" grpId="0" uiExpand="1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Properties of Relations – Symmetric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735138"/>
            <a:ext cx="8229600" cy="30257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TW" dirty="0"/>
              <a:t>A relation </a:t>
            </a:r>
            <a:r>
              <a:rPr lang="en-US" altLang="zh-TW" i="1" dirty="0"/>
              <a:t>R </a:t>
            </a:r>
            <a:r>
              <a:rPr lang="en-US" altLang="zh-TW" dirty="0"/>
              <a:t>on a set </a:t>
            </a:r>
            <a:r>
              <a:rPr lang="en-US" altLang="zh-TW" i="1" dirty="0"/>
              <a:t>A</a:t>
            </a:r>
            <a:r>
              <a:rPr lang="en-US" altLang="zh-TW" dirty="0"/>
              <a:t> is called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symmetric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if (</a:t>
            </a:r>
            <a:r>
              <a:rPr lang="en-US" altLang="zh-TW" i="1" dirty="0" err="1"/>
              <a:t>b,a</a:t>
            </a:r>
            <a:r>
              <a:rPr lang="en-US" altLang="zh-TW" dirty="0"/>
              <a:t>)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R </a:t>
            </a:r>
            <a:r>
              <a:rPr lang="en-US" altLang="zh-TW" dirty="0">
                <a:sym typeface="Symbol" pitchFamily="18" charset="2"/>
              </a:rPr>
              <a:t>whenever </a:t>
            </a:r>
            <a:r>
              <a:rPr lang="en-US" altLang="zh-TW" dirty="0"/>
              <a:t>(</a:t>
            </a:r>
            <a:r>
              <a:rPr lang="en-US" altLang="zh-TW" i="1" dirty="0" err="1"/>
              <a:t>a,b</a:t>
            </a:r>
            <a:r>
              <a:rPr lang="en-US" altLang="zh-TW" dirty="0"/>
              <a:t>)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R </a:t>
            </a:r>
            <a:r>
              <a:rPr lang="en-US" altLang="zh-TW" dirty="0">
                <a:sym typeface="Symbol" pitchFamily="18" charset="2"/>
              </a:rPr>
              <a:t>for all </a:t>
            </a:r>
            <a:r>
              <a:rPr lang="en-US" altLang="zh-TW" i="1" dirty="0" err="1">
                <a:sym typeface="Symbol" pitchFamily="18" charset="2"/>
              </a:rPr>
              <a:t>a</a:t>
            </a:r>
            <a:r>
              <a:rPr lang="en-US" altLang="zh-TW" dirty="0" err="1">
                <a:sym typeface="Symbol" pitchFamily="18" charset="2"/>
              </a:rPr>
              <a:t>,</a:t>
            </a:r>
            <a:r>
              <a:rPr lang="en-US" altLang="zh-TW" i="1" dirty="0" err="1">
                <a:sym typeface="Symbol" pitchFamily="18" charset="2"/>
              </a:rPr>
              <a:t>b</a:t>
            </a:r>
            <a:r>
              <a:rPr lang="en-US" altLang="zh-TW" i="1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A.</a:t>
            </a:r>
            <a:endParaRPr lang="en-US" altLang="zh-TW" sz="2800" dirty="0">
              <a:solidFill>
                <a:schemeClr val="hlink"/>
              </a:solidFill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zh-TW" sz="2800" dirty="0">
                <a:solidFill>
                  <a:schemeClr val="hlink"/>
                </a:solidFill>
                <a:sym typeface="Symbol" pitchFamily="18" charset="2"/>
              </a:rPr>
              <a:t>	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i.e.  </a:t>
            </a:r>
            <a:r>
              <a:rPr lang="en-US" altLang="zh-TW" i="1" dirty="0" err="1">
                <a:solidFill>
                  <a:schemeClr val="hlink"/>
                </a:solidFill>
                <a:sym typeface="Symbol" pitchFamily="18" charset="2"/>
              </a:rPr>
              <a:t>a</a:t>
            </a:r>
            <a:r>
              <a:rPr lang="en-US" altLang="zh-TW" dirty="0" err="1">
                <a:solidFill>
                  <a:schemeClr val="hlink"/>
                </a:solidFill>
                <a:sym typeface="Symbol" pitchFamily="18" charset="2"/>
              </a:rPr>
              <a:t>,</a:t>
            </a:r>
            <a:r>
              <a:rPr lang="en-US" altLang="zh-TW" i="1" dirty="0" err="1">
                <a:solidFill>
                  <a:schemeClr val="hlink"/>
                </a:solidFill>
                <a:sym typeface="Symbol" pitchFamily="18" charset="2"/>
              </a:rPr>
              <a:t>b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 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A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 (</a:t>
            </a:r>
            <a:r>
              <a:rPr lang="en-US" altLang="zh-TW" dirty="0">
                <a:solidFill>
                  <a:schemeClr val="hlink"/>
                </a:solidFill>
              </a:rPr>
              <a:t>(</a:t>
            </a:r>
            <a:r>
              <a:rPr lang="en-US" altLang="zh-TW" i="1" dirty="0" err="1">
                <a:solidFill>
                  <a:schemeClr val="hlink"/>
                </a:solidFill>
              </a:rPr>
              <a:t>a,b</a:t>
            </a:r>
            <a:r>
              <a:rPr lang="en-US" altLang="zh-TW" dirty="0">
                <a:solidFill>
                  <a:schemeClr val="hlink"/>
                </a:solidFill>
              </a:rPr>
              <a:t>)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 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R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 </a:t>
            </a:r>
            <a:r>
              <a:rPr lang="en-US" altLang="zh-TW" dirty="0">
                <a:solidFill>
                  <a:schemeClr val="hlink"/>
                </a:solidFill>
              </a:rPr>
              <a:t>(</a:t>
            </a:r>
            <a:r>
              <a:rPr lang="en-US" altLang="zh-TW" i="1" dirty="0" err="1">
                <a:solidFill>
                  <a:schemeClr val="hlink"/>
                </a:solidFill>
              </a:rPr>
              <a:t>b,a</a:t>
            </a:r>
            <a:r>
              <a:rPr lang="en-US" altLang="zh-TW" dirty="0">
                <a:solidFill>
                  <a:schemeClr val="hlink"/>
                </a:solidFill>
              </a:rPr>
              <a:t>)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 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R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)</a:t>
            </a:r>
            <a:endParaRPr lang="en-US" altLang="zh-TW" i="1" dirty="0">
              <a:solidFill>
                <a:schemeClr val="hlink"/>
              </a:solidFill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zh-TW" i="1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zh-TW" i="1" dirty="0">
                <a:solidFill>
                  <a:srgbClr val="0000FF"/>
                </a:solidFill>
                <a:sym typeface="Symbol" pitchFamily="18" charset="2"/>
              </a:rPr>
              <a:t>Example</a:t>
            </a:r>
            <a:r>
              <a:rPr lang="en-US" altLang="zh-TW" dirty="0">
                <a:solidFill>
                  <a:srgbClr val="0000FF"/>
                </a:solidFill>
                <a:sym typeface="Symbol" pitchFamily="18" charset="2"/>
              </a:rPr>
              <a:t>: (Symmetric)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zh-TW" i="1" dirty="0"/>
              <a:t>R = { (</a:t>
            </a:r>
            <a:r>
              <a:rPr lang="en-US" altLang="zh-TW" i="1" dirty="0" err="1"/>
              <a:t>a,b</a:t>
            </a:r>
            <a:r>
              <a:rPr lang="en-US" altLang="zh-TW" i="1" dirty="0"/>
              <a:t>) | a + b </a:t>
            </a:r>
            <a:r>
              <a:rPr lang="en-US" altLang="zh-TW" i="1" dirty="0">
                <a:sym typeface="Symbol" pitchFamily="18" charset="2"/>
              </a:rPr>
              <a:t> 3 }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zh-TW" i="1" dirty="0"/>
              <a:t>R</a:t>
            </a:r>
            <a:r>
              <a:rPr lang="en-US" altLang="zh-TW" dirty="0"/>
              <a:t> = { (</a:t>
            </a:r>
            <a:r>
              <a:rPr lang="en-US" altLang="zh-TW" i="1" dirty="0" err="1"/>
              <a:t>a,b</a:t>
            </a:r>
            <a:r>
              <a:rPr lang="en-US" altLang="zh-TW" dirty="0"/>
              <a:t>) | </a:t>
            </a:r>
            <a:r>
              <a:rPr lang="en-US" altLang="zh-TW" i="1" dirty="0"/>
              <a:t>a </a:t>
            </a:r>
            <a:r>
              <a:rPr lang="en-US" altLang="zh-CN" dirty="0"/>
              <a:t>×</a:t>
            </a:r>
            <a:r>
              <a:rPr lang="en-US" altLang="zh-TW" dirty="0"/>
              <a:t> </a:t>
            </a:r>
            <a:r>
              <a:rPr lang="en-US" altLang="zh-TW" i="1" dirty="0"/>
              <a:t>b </a:t>
            </a:r>
            <a:r>
              <a:rPr lang="en-US" altLang="zh-CN" i="1" dirty="0"/>
              <a:t>= 24</a:t>
            </a:r>
            <a:r>
              <a:rPr lang="en-US" altLang="zh-TW" dirty="0">
                <a:sym typeface="Symbol" pitchFamily="18" charset="2"/>
              </a:rPr>
              <a:t> }</a:t>
            </a:r>
            <a:endParaRPr lang="en-US" altLang="zh-TW" dirty="0"/>
          </a:p>
          <a:p>
            <a:pPr lvl="1">
              <a:buFont typeface="Wingdings" pitchFamily="2" charset="2"/>
              <a:buNone/>
              <a:defRPr/>
            </a:pPr>
            <a:endParaRPr lang="en-US" altLang="zh-TW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54950" y="2160588"/>
            <a:ext cx="222250" cy="1390650"/>
            <a:chOff x="4813" y="1262"/>
            <a:chExt cx="140" cy="876"/>
          </a:xfrm>
        </p:grpSpPr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4849" y="1262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/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4878" y="2074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0487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4533" y="1638"/>
              <a:ext cx="780" cy="61"/>
            </a:xfrm>
            <a:prstGeom prst="curvedConnector4">
              <a:avLst>
                <a:gd name="adj1" fmla="val 5894"/>
                <a:gd name="adj2" fmla="val 336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8" name="AutoShape 8"/>
            <p:cNvCxnSpPr>
              <a:cxnSpLocks noChangeShapeType="1"/>
            </p:cNvCxnSpPr>
            <p:nvPr/>
          </p:nvCxnSpPr>
          <p:spPr bwMode="auto">
            <a:xfrm rot="16200000" flipV="1">
              <a:off x="4422" y="1685"/>
              <a:ext cx="844" cy="61"/>
            </a:xfrm>
            <a:prstGeom prst="curvedConnector4">
              <a:avLst>
                <a:gd name="adj1" fmla="val 5565"/>
                <a:gd name="adj2" fmla="val 336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735320" y="1659240"/>
              <a:ext cx="366120" cy="2192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7760" y="1651680"/>
                <a:ext cx="380520" cy="220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autoUpdateAnimBg="0"/>
      <p:bldP spid="330755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Properties of Relations – Transitive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zh-TW" dirty="0"/>
              <a:t>A relation </a:t>
            </a:r>
            <a:r>
              <a:rPr lang="en-US" altLang="zh-TW" i="1" dirty="0"/>
              <a:t>R </a:t>
            </a:r>
            <a:r>
              <a:rPr lang="en-US" altLang="zh-TW" dirty="0"/>
              <a:t>on a set </a:t>
            </a:r>
            <a:r>
              <a:rPr lang="en-US" altLang="zh-TW" i="1" dirty="0"/>
              <a:t>A</a:t>
            </a:r>
            <a:r>
              <a:rPr lang="en-US" altLang="zh-TW" dirty="0"/>
              <a:t> is called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transitive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if whenever (</a:t>
            </a:r>
            <a:r>
              <a:rPr lang="en-US" altLang="zh-TW" i="1" dirty="0" err="1"/>
              <a:t>a,b</a:t>
            </a:r>
            <a:r>
              <a:rPr lang="en-US" altLang="zh-TW" dirty="0"/>
              <a:t>)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R </a:t>
            </a:r>
            <a:r>
              <a:rPr lang="en-US" altLang="zh-TW" dirty="0">
                <a:sym typeface="Symbol" pitchFamily="18" charset="2"/>
              </a:rPr>
              <a:t>and </a:t>
            </a:r>
            <a:r>
              <a:rPr lang="en-US" altLang="zh-TW" dirty="0"/>
              <a:t>(</a:t>
            </a:r>
            <a:r>
              <a:rPr lang="en-US" altLang="zh-TW" i="1" dirty="0" err="1"/>
              <a:t>b,c</a:t>
            </a:r>
            <a:r>
              <a:rPr lang="en-US" altLang="zh-TW" dirty="0"/>
              <a:t>)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R</a:t>
            </a:r>
            <a:r>
              <a:rPr lang="en-US" altLang="zh-TW" dirty="0">
                <a:sym typeface="Symbol" pitchFamily="18" charset="2"/>
              </a:rPr>
              <a:t> then </a:t>
            </a:r>
            <a:r>
              <a:rPr lang="en-US" altLang="zh-TW" dirty="0"/>
              <a:t>(</a:t>
            </a:r>
            <a:r>
              <a:rPr lang="en-US" altLang="zh-TW" i="1" dirty="0" err="1"/>
              <a:t>a,c</a:t>
            </a:r>
            <a:r>
              <a:rPr lang="en-US" altLang="zh-TW" dirty="0"/>
              <a:t>)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R </a:t>
            </a:r>
            <a:r>
              <a:rPr lang="en-US" altLang="zh-TW" dirty="0">
                <a:sym typeface="Symbol" pitchFamily="18" charset="2"/>
              </a:rPr>
              <a:t>for all </a:t>
            </a:r>
            <a:r>
              <a:rPr lang="en-US" altLang="zh-TW" i="1" dirty="0" err="1">
                <a:sym typeface="Symbol" pitchFamily="18" charset="2"/>
              </a:rPr>
              <a:t>a</a:t>
            </a:r>
            <a:r>
              <a:rPr lang="en-US" altLang="zh-TW" dirty="0" err="1">
                <a:sym typeface="Symbol" pitchFamily="18" charset="2"/>
              </a:rPr>
              <a:t>,</a:t>
            </a:r>
            <a:r>
              <a:rPr lang="en-US" altLang="zh-TW" i="1" dirty="0" err="1">
                <a:sym typeface="Symbol" pitchFamily="18" charset="2"/>
              </a:rPr>
              <a:t>b</a:t>
            </a:r>
            <a:r>
              <a:rPr lang="en-US" altLang="zh-TW" dirty="0" err="1">
                <a:sym typeface="Symbol" pitchFamily="18" charset="2"/>
              </a:rPr>
              <a:t>,</a:t>
            </a:r>
            <a:r>
              <a:rPr lang="en-US" altLang="zh-TW" i="1" dirty="0" err="1">
                <a:sym typeface="Symbol" pitchFamily="18" charset="2"/>
              </a:rPr>
              <a:t>c</a:t>
            </a:r>
            <a:r>
              <a:rPr lang="en-US" altLang="zh-TW" i="1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 </a:t>
            </a:r>
            <a:r>
              <a:rPr lang="en-US" altLang="zh-TW" i="1" dirty="0">
                <a:sym typeface="Symbol" pitchFamily="18" charset="2"/>
              </a:rPr>
              <a:t>A.</a:t>
            </a:r>
          </a:p>
          <a:p>
            <a:pPr>
              <a:buFontTx/>
              <a:buNone/>
              <a:defRPr/>
            </a:pP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	i.e.  </a:t>
            </a:r>
            <a:r>
              <a:rPr lang="en-US" altLang="zh-TW" i="1" dirty="0" err="1">
                <a:solidFill>
                  <a:schemeClr val="hlink"/>
                </a:solidFill>
                <a:sym typeface="Symbol" pitchFamily="18" charset="2"/>
              </a:rPr>
              <a:t>a</a:t>
            </a:r>
            <a:r>
              <a:rPr lang="en-US" altLang="zh-TW" dirty="0" err="1">
                <a:solidFill>
                  <a:schemeClr val="hlink"/>
                </a:solidFill>
                <a:sym typeface="Symbol" pitchFamily="18" charset="2"/>
              </a:rPr>
              <a:t>,</a:t>
            </a:r>
            <a:r>
              <a:rPr lang="en-US" altLang="zh-TW" i="1" dirty="0" err="1">
                <a:solidFill>
                  <a:schemeClr val="hlink"/>
                </a:solidFill>
                <a:sym typeface="Symbol" pitchFamily="18" charset="2"/>
              </a:rPr>
              <a:t>b,c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 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A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 ((</a:t>
            </a:r>
            <a:r>
              <a:rPr lang="en-US" altLang="zh-TW" dirty="0">
                <a:solidFill>
                  <a:schemeClr val="hlink"/>
                </a:solidFill>
              </a:rPr>
              <a:t>(</a:t>
            </a:r>
            <a:r>
              <a:rPr lang="en-US" altLang="zh-TW" i="1" dirty="0" err="1">
                <a:solidFill>
                  <a:schemeClr val="hlink"/>
                </a:solidFill>
              </a:rPr>
              <a:t>a,b</a:t>
            </a:r>
            <a:r>
              <a:rPr lang="en-US" altLang="zh-TW" dirty="0">
                <a:solidFill>
                  <a:schemeClr val="hlink"/>
                </a:solidFill>
              </a:rPr>
              <a:t>)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R</a:t>
            </a:r>
            <a:r>
              <a:rPr lang="en-US" altLang="zh-TW" sz="2800" dirty="0">
                <a:solidFill>
                  <a:schemeClr val="hlink"/>
                </a:solidFill>
                <a:sym typeface="Symbol" pitchFamily="18" charset="2"/>
              </a:rPr>
              <a:t></a:t>
            </a:r>
            <a:r>
              <a:rPr lang="en-US" altLang="zh-TW" dirty="0">
                <a:solidFill>
                  <a:schemeClr val="hlink"/>
                </a:solidFill>
              </a:rPr>
              <a:t>(</a:t>
            </a:r>
            <a:r>
              <a:rPr lang="en-US" altLang="zh-TW" i="1" dirty="0" err="1">
                <a:solidFill>
                  <a:schemeClr val="hlink"/>
                </a:solidFill>
              </a:rPr>
              <a:t>b,c</a:t>
            </a:r>
            <a:r>
              <a:rPr lang="en-US" altLang="zh-TW" dirty="0">
                <a:solidFill>
                  <a:schemeClr val="hlink"/>
                </a:solidFill>
              </a:rPr>
              <a:t>)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R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)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 </a:t>
            </a:r>
            <a:r>
              <a:rPr lang="en-US" altLang="zh-TW" dirty="0">
                <a:solidFill>
                  <a:schemeClr val="hlink"/>
                </a:solidFill>
              </a:rPr>
              <a:t>(</a:t>
            </a:r>
            <a:r>
              <a:rPr lang="en-US" altLang="zh-TW" i="1" dirty="0" err="1">
                <a:solidFill>
                  <a:schemeClr val="hlink"/>
                </a:solidFill>
              </a:rPr>
              <a:t>a,c</a:t>
            </a:r>
            <a:r>
              <a:rPr lang="en-US" altLang="zh-TW" dirty="0">
                <a:solidFill>
                  <a:schemeClr val="hlink"/>
                </a:solidFill>
              </a:rPr>
              <a:t>)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</a:t>
            </a:r>
            <a:r>
              <a:rPr lang="en-US" altLang="zh-TW" i="1" dirty="0">
                <a:solidFill>
                  <a:schemeClr val="hlink"/>
                </a:solidFill>
                <a:sym typeface="Symbol" pitchFamily="18" charset="2"/>
              </a:rPr>
              <a:t>R</a:t>
            </a:r>
            <a:r>
              <a:rPr lang="en-US" altLang="zh-TW" dirty="0">
                <a:solidFill>
                  <a:schemeClr val="hlink"/>
                </a:solidFill>
                <a:sym typeface="Symbol" pitchFamily="18" charset="2"/>
              </a:rPr>
              <a:t>)</a:t>
            </a:r>
            <a:endParaRPr lang="en-US" altLang="zh-TW" sz="2000" dirty="0">
              <a:solidFill>
                <a:schemeClr val="hlink"/>
              </a:solidFill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zh-TW" dirty="0"/>
          </a:p>
          <a:p>
            <a:pPr>
              <a:buFontTx/>
              <a:buNone/>
              <a:defRPr/>
            </a:pPr>
            <a:r>
              <a:rPr lang="en-US" altLang="zh-TW" i="1" dirty="0">
                <a:solidFill>
                  <a:srgbClr val="0000FF"/>
                </a:solidFill>
                <a:sym typeface="Symbol" pitchFamily="18" charset="2"/>
              </a:rPr>
              <a:t>Example</a:t>
            </a:r>
            <a:r>
              <a:rPr lang="en-US" altLang="zh-TW" dirty="0">
                <a:solidFill>
                  <a:srgbClr val="0000FF"/>
                </a:solidFill>
                <a:sym typeface="Symbol" pitchFamily="18" charset="2"/>
              </a:rPr>
              <a:t>: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zh-TW" i="1" dirty="0"/>
              <a:t>R</a:t>
            </a:r>
            <a:r>
              <a:rPr lang="en-US" altLang="zh-TW" dirty="0"/>
              <a:t> = { (</a:t>
            </a:r>
            <a:r>
              <a:rPr lang="en-US" altLang="zh-TW" i="1" dirty="0" err="1"/>
              <a:t>a,b</a:t>
            </a:r>
            <a:r>
              <a:rPr lang="en-US" altLang="zh-TW" dirty="0"/>
              <a:t>) | </a:t>
            </a:r>
            <a:r>
              <a:rPr lang="en-US" altLang="zh-TW" i="1" dirty="0"/>
              <a:t>a </a:t>
            </a:r>
            <a:r>
              <a:rPr lang="en-US" altLang="zh-TW" dirty="0"/>
              <a:t>&gt; </a:t>
            </a:r>
            <a:r>
              <a:rPr lang="en-US" altLang="zh-TW" i="1" dirty="0"/>
              <a:t>b</a:t>
            </a:r>
            <a:r>
              <a:rPr lang="en-US" altLang="zh-TW" dirty="0">
                <a:sym typeface="Symbol" pitchFamily="18" charset="2"/>
              </a:rPr>
              <a:t> }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zh-TW" i="1" dirty="0"/>
              <a:t>R</a:t>
            </a:r>
            <a:r>
              <a:rPr lang="en-US" altLang="zh-TW" dirty="0"/>
              <a:t> = { (</a:t>
            </a:r>
            <a:r>
              <a:rPr lang="en-US" altLang="zh-TW" i="1" dirty="0" err="1"/>
              <a:t>a,b</a:t>
            </a:r>
            <a:r>
              <a:rPr lang="en-US" altLang="zh-TW" dirty="0"/>
              <a:t>) | </a:t>
            </a:r>
            <a:r>
              <a:rPr lang="en-US" altLang="zh-TW" i="1" dirty="0"/>
              <a:t>a </a:t>
            </a:r>
            <a:r>
              <a:rPr lang="en-US" altLang="zh-CN" dirty="0"/>
              <a:t>divides</a:t>
            </a:r>
            <a:r>
              <a:rPr lang="en-US" altLang="zh-TW" dirty="0"/>
              <a:t> </a:t>
            </a:r>
            <a:r>
              <a:rPr lang="en-US" altLang="zh-TW" i="1" dirty="0"/>
              <a:t>b</a:t>
            </a:r>
            <a:r>
              <a:rPr lang="en-US" altLang="zh-TW" dirty="0">
                <a:sym typeface="Symbol" pitchFamily="18" charset="2"/>
              </a:rPr>
              <a:t> }</a:t>
            </a:r>
          </a:p>
          <a:p>
            <a:pPr>
              <a:defRPr/>
            </a:pPr>
            <a:endParaRPr lang="en-US" altLang="zh-TW" sz="2800" dirty="0"/>
          </a:p>
          <a:p>
            <a:pPr>
              <a:defRPr/>
            </a:pPr>
            <a:endParaRPr lang="en-US" altLang="zh-TW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9525" y="2817813"/>
            <a:ext cx="158750" cy="2097087"/>
            <a:chOff x="4806" y="1775"/>
            <a:chExt cx="100" cy="1321"/>
          </a:xfrm>
        </p:grpSpPr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4816" y="1784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/>
            </a:p>
          </p:txBody>
        </p:sp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4824" y="2408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/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4824" y="3032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/>
            </a:p>
          </p:txBody>
        </p:sp>
        <p:cxnSp>
          <p:nvCxnSpPr>
            <p:cNvPr id="21512" name="AutoShape 8"/>
            <p:cNvCxnSpPr>
              <a:cxnSpLocks noChangeShapeType="1"/>
            </p:cNvCxnSpPr>
            <p:nvPr/>
          </p:nvCxnSpPr>
          <p:spPr bwMode="auto">
            <a:xfrm rot="5400000">
              <a:off x="4522" y="2105"/>
              <a:ext cx="592" cy="24"/>
            </a:xfrm>
            <a:prstGeom prst="curvedConnector4">
              <a:avLst>
                <a:gd name="adj1" fmla="val 1009"/>
                <a:gd name="adj2" fmla="val 7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3" name="AutoShape 9"/>
            <p:cNvCxnSpPr>
              <a:cxnSpLocks noChangeShapeType="1"/>
            </p:cNvCxnSpPr>
            <p:nvPr/>
          </p:nvCxnSpPr>
          <p:spPr bwMode="auto">
            <a:xfrm rot="5400000">
              <a:off x="4529" y="2740"/>
              <a:ext cx="592" cy="24"/>
            </a:xfrm>
            <a:prstGeom prst="curvedConnector4">
              <a:avLst>
                <a:gd name="adj1" fmla="val 1009"/>
                <a:gd name="adj2" fmla="val 7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4" name="AutoShape 10"/>
            <p:cNvCxnSpPr>
              <a:cxnSpLocks noChangeShapeType="1"/>
            </p:cNvCxnSpPr>
            <p:nvPr/>
          </p:nvCxnSpPr>
          <p:spPr bwMode="auto">
            <a:xfrm rot="5400000" flipV="1">
              <a:off x="4246" y="2395"/>
              <a:ext cx="1280" cy="40"/>
            </a:xfrm>
            <a:prstGeom prst="curvedConnector4">
              <a:avLst>
                <a:gd name="adj1" fmla="val 5625"/>
                <a:gd name="adj2" fmla="val 46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82320" y="2566080"/>
              <a:ext cx="5626800" cy="3736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2240" y="2557080"/>
                <a:ext cx="5644440" cy="375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79" grpId="0" uiExpand="1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Notation:</a:t>
            </a:r>
            <a:br>
              <a:rPr lang="en-US" dirty="0"/>
            </a:br>
            <a:r>
              <a:rPr lang="en-US" dirty="0"/>
              <a:t>How fast is a function growing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A, B, C, D are 4 programs. And the running times are </a:t>
            </a:r>
            <a:r>
              <a:rPr lang="en-US" dirty="0">
                <a:latin typeface="Arial"/>
              </a:rPr>
              <a:t>400log</a:t>
            </a:r>
            <a:r>
              <a:rPr lang="en-US" baseline="-25000" dirty="0">
                <a:latin typeface="Arial"/>
              </a:rPr>
              <a:t>2</a:t>
            </a:r>
            <a:r>
              <a:rPr lang="en-US" dirty="0"/>
              <a:t> n, 100n, </a:t>
            </a:r>
            <a:r>
              <a:rPr lang="en-US" dirty="0">
                <a:latin typeface="Arial"/>
              </a:rPr>
              <a:t>5n</a:t>
            </a:r>
            <a:r>
              <a:rPr lang="en-US" baseline="30000" dirty="0">
                <a:latin typeface="Arial"/>
              </a:rPr>
              <a:t>2</a:t>
            </a:r>
            <a:r>
              <a:rPr lang="en-US" dirty="0"/>
              <a:t> and </a:t>
            </a:r>
            <a:r>
              <a:rPr lang="en-US" dirty="0">
                <a:latin typeface="Arial"/>
              </a:rPr>
              <a:t>2</a:t>
            </a:r>
            <a:r>
              <a:rPr lang="en-US" baseline="30000" dirty="0">
                <a:latin typeface="Arial"/>
              </a:rPr>
              <a:t>n</a:t>
            </a:r>
            <a:r>
              <a:rPr lang="en-US" dirty="0"/>
              <a:t> on input size n</a:t>
            </a:r>
          </a:p>
          <a:p>
            <a:r>
              <a:rPr lang="en-US" dirty="0"/>
              <a:t>What’s the running time for the following input size: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fast a function grows is more important than the factors.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44465" y="3310811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400log</a:t>
                      </a:r>
                      <a:r>
                        <a:rPr lang="en-US" baseline="-25000" dirty="0">
                          <a:latin typeface="+mn-lt"/>
                        </a:rPr>
                        <a:t>2</a:t>
                      </a:r>
                      <a:r>
                        <a:rPr lang="en-US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5n</a:t>
                      </a:r>
                      <a:r>
                        <a:rPr lang="en-US" baseline="30000" dirty="0">
                          <a:latin typeface="+mn-lt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2</a:t>
                      </a:r>
                      <a:r>
                        <a:rPr lang="en-US" baseline="30000" dirty="0">
                          <a:latin typeface="+mn-lt"/>
                        </a:rPr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5242880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32600" y="4337640"/>
              <a:ext cx="4373280" cy="1663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7920" y="4335120"/>
                <a:ext cx="4380480" cy="16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1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z="2000"/>
              <a:t>Properties:</a:t>
            </a:r>
          </a:p>
          <a:p>
            <a:pPr marL="0" indent="0">
              <a:buFontTx/>
              <a:buNone/>
            </a:pPr>
            <a:r>
              <a:rPr lang="en-US" altLang="zh-TW" sz="2000"/>
              <a:t>Reflexive?</a:t>
            </a:r>
          </a:p>
          <a:p>
            <a:pPr marL="0" indent="0">
              <a:buFontTx/>
              <a:buNone/>
            </a:pPr>
            <a:r>
              <a:rPr lang="en-US" altLang="zh-TW" sz="2000"/>
              <a:t>Symmetric?</a:t>
            </a:r>
          </a:p>
          <a:p>
            <a:pPr marL="0" indent="0">
              <a:buFontTx/>
              <a:buNone/>
            </a:pPr>
            <a:r>
              <a:rPr lang="en-US" altLang="zh-TW" sz="2000"/>
              <a:t>Transitive?</a:t>
            </a:r>
          </a:p>
          <a:p>
            <a:pPr marL="0" indent="0">
              <a:buFontTx/>
              <a:buNone/>
            </a:pPr>
            <a:endParaRPr lang="en-US" altLang="zh-TW" sz="2000"/>
          </a:p>
          <a:p>
            <a:pPr marL="0" indent="0">
              <a:buFontTx/>
              <a:buNone/>
            </a:pPr>
            <a:endParaRPr lang="en-US" altLang="zh-TW" sz="2000"/>
          </a:p>
          <a:p>
            <a:pPr marL="0" indent="0">
              <a:buFontTx/>
              <a:buNone/>
            </a:pPr>
            <a:r>
              <a:rPr lang="en-US" altLang="zh-TW" sz="2000"/>
              <a:t>Does there exist a relation which has all these </a:t>
            </a:r>
            <a:r>
              <a:rPr lang="en-US" altLang="zh-CN" sz="2000"/>
              <a:t>3</a:t>
            </a:r>
            <a:r>
              <a:rPr lang="en-US" altLang="zh-TW" sz="2000"/>
              <a:t> properties?</a:t>
            </a:r>
          </a:p>
          <a:p>
            <a:pPr marL="0" indent="0">
              <a:buFontTx/>
              <a:buNone/>
            </a:pPr>
            <a:endParaRPr lang="en-US" altLang="zh-TW" sz="2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1414463"/>
            <a:ext cx="2406650" cy="1979612"/>
            <a:chOff x="3654" y="2655"/>
            <a:chExt cx="1516" cy="1247"/>
          </a:xfrm>
        </p:grpSpPr>
        <p:sp>
          <p:nvSpPr>
            <p:cNvPr id="22548" name="Oval 5"/>
            <p:cNvSpPr>
              <a:spLocks noChangeArrowheads="1"/>
            </p:cNvSpPr>
            <p:nvPr/>
          </p:nvSpPr>
          <p:spPr bwMode="auto">
            <a:xfrm>
              <a:off x="3912" y="2888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49" name="Oval 6"/>
            <p:cNvSpPr>
              <a:spLocks noChangeArrowheads="1"/>
            </p:cNvSpPr>
            <p:nvPr/>
          </p:nvSpPr>
          <p:spPr bwMode="auto">
            <a:xfrm>
              <a:off x="4816" y="2864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50" name="Oval 7"/>
            <p:cNvSpPr>
              <a:spLocks noChangeArrowheads="1"/>
            </p:cNvSpPr>
            <p:nvPr/>
          </p:nvSpPr>
          <p:spPr bwMode="auto">
            <a:xfrm>
              <a:off x="3912" y="3752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51" name="Oval 8"/>
            <p:cNvSpPr>
              <a:spLocks noChangeArrowheads="1"/>
            </p:cNvSpPr>
            <p:nvPr/>
          </p:nvSpPr>
          <p:spPr bwMode="auto">
            <a:xfrm>
              <a:off x="4816" y="3744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52" name="Text Box 9"/>
            <p:cNvSpPr txBox="1">
              <a:spLocks noChangeArrowheads="1"/>
            </p:cNvSpPr>
            <p:nvPr/>
          </p:nvSpPr>
          <p:spPr bwMode="auto">
            <a:xfrm>
              <a:off x="3934" y="26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1</a:t>
              </a:r>
            </a:p>
          </p:txBody>
        </p:sp>
        <p:sp>
          <p:nvSpPr>
            <p:cNvPr id="22553" name="Text Box 10"/>
            <p:cNvSpPr txBox="1">
              <a:spLocks noChangeArrowheads="1"/>
            </p:cNvSpPr>
            <p:nvPr/>
          </p:nvSpPr>
          <p:spPr bwMode="auto">
            <a:xfrm>
              <a:off x="4918" y="275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2</a:t>
              </a:r>
            </a:p>
          </p:txBody>
        </p:sp>
        <p:cxnSp>
          <p:nvCxnSpPr>
            <p:cNvPr id="22554" name="AutoShape 11"/>
            <p:cNvCxnSpPr>
              <a:cxnSpLocks noChangeShapeType="1"/>
              <a:stCxn id="22548" idx="7"/>
              <a:endCxn id="22549" idx="2"/>
            </p:cNvCxnSpPr>
            <p:nvPr/>
          </p:nvCxnSpPr>
          <p:spPr bwMode="auto">
            <a:xfrm flipV="1">
              <a:off x="3967" y="2896"/>
              <a:ext cx="84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5" name="AutoShape 12"/>
            <p:cNvCxnSpPr>
              <a:cxnSpLocks noChangeShapeType="1"/>
              <a:stCxn id="22548" idx="4"/>
              <a:endCxn id="22550" idx="0"/>
            </p:cNvCxnSpPr>
            <p:nvPr/>
          </p:nvCxnSpPr>
          <p:spPr bwMode="auto">
            <a:xfrm>
              <a:off x="3944" y="2952"/>
              <a:ext cx="0" cy="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6" name="AutoShape 13"/>
            <p:cNvCxnSpPr>
              <a:cxnSpLocks noChangeShapeType="1"/>
            </p:cNvCxnSpPr>
            <p:nvPr/>
          </p:nvCxnSpPr>
          <p:spPr bwMode="auto">
            <a:xfrm>
              <a:off x="3952" y="2912"/>
              <a:ext cx="873" cy="8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7" name="AutoShape 14"/>
            <p:cNvCxnSpPr>
              <a:cxnSpLocks noChangeShapeType="1"/>
              <a:stCxn id="22549" idx="4"/>
              <a:endCxn id="22551" idx="0"/>
            </p:cNvCxnSpPr>
            <p:nvPr/>
          </p:nvCxnSpPr>
          <p:spPr bwMode="auto">
            <a:xfrm>
              <a:off x="4848" y="2928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8" name="AutoShape 15"/>
            <p:cNvCxnSpPr>
              <a:cxnSpLocks noChangeShapeType="1"/>
            </p:cNvCxnSpPr>
            <p:nvPr/>
          </p:nvCxnSpPr>
          <p:spPr bwMode="auto">
            <a:xfrm rot="10800000" flipH="1">
              <a:off x="3912" y="2888"/>
              <a:ext cx="32" cy="32"/>
            </a:xfrm>
            <a:prstGeom prst="curvedConnector4">
              <a:avLst>
                <a:gd name="adj1" fmla="val -725005"/>
                <a:gd name="adj2" fmla="val 878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9" name="AutoShape 16"/>
            <p:cNvCxnSpPr>
              <a:cxnSpLocks noChangeShapeType="1"/>
            </p:cNvCxnSpPr>
            <p:nvPr/>
          </p:nvCxnSpPr>
          <p:spPr bwMode="auto">
            <a:xfrm rot="10800000" flipH="1">
              <a:off x="4816" y="2856"/>
              <a:ext cx="32" cy="32"/>
            </a:xfrm>
            <a:prstGeom prst="curvedConnector4">
              <a:avLst>
                <a:gd name="adj1" fmla="val -725005"/>
                <a:gd name="adj2" fmla="val 878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60" name="Text Box 17"/>
            <p:cNvSpPr txBox="1">
              <a:spLocks noChangeArrowheads="1"/>
            </p:cNvSpPr>
            <p:nvPr/>
          </p:nvSpPr>
          <p:spPr bwMode="auto">
            <a:xfrm>
              <a:off x="3654" y="367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3</a:t>
              </a:r>
            </a:p>
          </p:txBody>
        </p:sp>
        <p:sp>
          <p:nvSpPr>
            <p:cNvPr id="22561" name="Text Box 18"/>
            <p:cNvSpPr txBox="1">
              <a:spLocks noChangeArrowheads="1"/>
            </p:cNvSpPr>
            <p:nvPr/>
          </p:nvSpPr>
          <p:spPr bwMode="auto">
            <a:xfrm>
              <a:off x="4974" y="363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4</a:t>
              </a:r>
            </a:p>
          </p:txBody>
        </p:sp>
        <p:cxnSp>
          <p:nvCxnSpPr>
            <p:cNvPr id="22562" name="AutoShape 19"/>
            <p:cNvCxnSpPr>
              <a:cxnSpLocks noChangeShapeType="1"/>
              <a:endCxn id="22551" idx="2"/>
            </p:cNvCxnSpPr>
            <p:nvPr/>
          </p:nvCxnSpPr>
          <p:spPr bwMode="auto">
            <a:xfrm rot="10800000">
              <a:off x="4816" y="3776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3" name="AutoShape 20"/>
            <p:cNvCxnSpPr>
              <a:cxnSpLocks noChangeShapeType="1"/>
            </p:cNvCxnSpPr>
            <p:nvPr/>
          </p:nvCxnSpPr>
          <p:spPr bwMode="auto">
            <a:xfrm rot="10800000">
              <a:off x="3936" y="3776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387975" y="3987800"/>
            <a:ext cx="2317750" cy="1979613"/>
            <a:chOff x="5387975" y="3987800"/>
            <a:chExt cx="2317750" cy="1979613"/>
          </a:xfrm>
        </p:grpSpPr>
        <p:sp>
          <p:nvSpPr>
            <p:cNvPr id="22534" name="Oval 22"/>
            <p:cNvSpPr>
              <a:spLocks noChangeArrowheads="1"/>
            </p:cNvSpPr>
            <p:nvPr/>
          </p:nvSpPr>
          <p:spPr bwMode="auto">
            <a:xfrm>
              <a:off x="5797550" y="43576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35" name="Oval 23"/>
            <p:cNvSpPr>
              <a:spLocks noChangeArrowheads="1"/>
            </p:cNvSpPr>
            <p:nvPr/>
          </p:nvSpPr>
          <p:spPr bwMode="auto">
            <a:xfrm>
              <a:off x="7232650" y="43195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36" name="Oval 24"/>
            <p:cNvSpPr>
              <a:spLocks noChangeArrowheads="1"/>
            </p:cNvSpPr>
            <p:nvPr/>
          </p:nvSpPr>
          <p:spPr bwMode="auto">
            <a:xfrm>
              <a:off x="5797550" y="57292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37" name="Oval 25"/>
            <p:cNvSpPr>
              <a:spLocks noChangeArrowheads="1"/>
            </p:cNvSpPr>
            <p:nvPr/>
          </p:nvSpPr>
          <p:spPr bwMode="auto">
            <a:xfrm>
              <a:off x="7232650" y="57165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38" name="Text Box 26"/>
            <p:cNvSpPr txBox="1">
              <a:spLocks noChangeArrowheads="1"/>
            </p:cNvSpPr>
            <p:nvPr/>
          </p:nvSpPr>
          <p:spPr bwMode="auto">
            <a:xfrm>
              <a:off x="5832475" y="39878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1</a:t>
              </a:r>
            </a:p>
          </p:txBody>
        </p:sp>
        <p:sp>
          <p:nvSpPr>
            <p:cNvPr id="22539" name="Text Box 27"/>
            <p:cNvSpPr txBox="1">
              <a:spLocks noChangeArrowheads="1"/>
            </p:cNvSpPr>
            <p:nvPr/>
          </p:nvSpPr>
          <p:spPr bwMode="auto">
            <a:xfrm>
              <a:off x="7394575" y="41402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2</a:t>
              </a:r>
            </a:p>
          </p:txBody>
        </p:sp>
        <p:cxnSp>
          <p:nvCxnSpPr>
            <p:cNvPr id="22540" name="AutoShape 28"/>
            <p:cNvCxnSpPr>
              <a:cxnSpLocks noChangeShapeType="1"/>
            </p:cNvCxnSpPr>
            <p:nvPr/>
          </p:nvCxnSpPr>
          <p:spPr bwMode="auto">
            <a:xfrm flipV="1">
              <a:off x="5884863" y="5770563"/>
              <a:ext cx="1347787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1" name="AutoShape 29"/>
            <p:cNvCxnSpPr>
              <a:cxnSpLocks noChangeShapeType="1"/>
              <a:stCxn id="22534" idx="4"/>
              <a:endCxn id="22536" idx="0"/>
            </p:cNvCxnSpPr>
            <p:nvPr/>
          </p:nvCxnSpPr>
          <p:spPr bwMode="auto">
            <a:xfrm>
              <a:off x="5848350" y="4459288"/>
              <a:ext cx="0" cy="1270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AutoShape 30"/>
            <p:cNvCxnSpPr>
              <a:cxnSpLocks noChangeShapeType="1"/>
            </p:cNvCxnSpPr>
            <p:nvPr/>
          </p:nvCxnSpPr>
          <p:spPr bwMode="auto">
            <a:xfrm>
              <a:off x="5861050" y="4395788"/>
              <a:ext cx="1385888" cy="1322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32"/>
            <p:cNvCxnSpPr>
              <a:cxnSpLocks noChangeShapeType="1"/>
            </p:cNvCxnSpPr>
            <p:nvPr/>
          </p:nvCxnSpPr>
          <p:spPr bwMode="auto">
            <a:xfrm rot="10800000" flipH="1">
              <a:off x="5797550" y="4357688"/>
              <a:ext cx="50800" cy="50800"/>
            </a:xfrm>
            <a:prstGeom prst="curvedConnector4">
              <a:avLst>
                <a:gd name="adj1" fmla="val -725005"/>
                <a:gd name="adj2" fmla="val 878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4" name="Text Box 34"/>
            <p:cNvSpPr txBox="1">
              <a:spLocks noChangeArrowheads="1"/>
            </p:cNvSpPr>
            <p:nvPr/>
          </p:nvSpPr>
          <p:spPr bwMode="auto">
            <a:xfrm>
              <a:off x="5387975" y="56007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3</a:t>
              </a:r>
            </a:p>
          </p:txBody>
        </p:sp>
        <p:sp>
          <p:nvSpPr>
            <p:cNvPr id="22545" name="Text Box 35"/>
            <p:cNvSpPr txBox="1">
              <a:spLocks noChangeArrowheads="1"/>
            </p:cNvSpPr>
            <p:nvPr/>
          </p:nvSpPr>
          <p:spPr bwMode="auto">
            <a:xfrm>
              <a:off x="7112000" y="526573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4</a:t>
              </a:r>
            </a:p>
          </p:txBody>
        </p:sp>
        <p:cxnSp>
          <p:nvCxnSpPr>
            <p:cNvPr id="22546" name="AutoShape 36"/>
            <p:cNvCxnSpPr>
              <a:cxnSpLocks noChangeShapeType="1"/>
              <a:stCxn id="22537" idx="7"/>
              <a:endCxn id="22537" idx="4"/>
            </p:cNvCxnSpPr>
            <p:nvPr/>
          </p:nvCxnSpPr>
          <p:spPr bwMode="auto">
            <a:xfrm rot="-5400000" flipH="1" flipV="1">
              <a:off x="7258050" y="5756275"/>
              <a:ext cx="87313" cy="36513"/>
            </a:xfrm>
            <a:prstGeom prst="curvedConnector5">
              <a:avLst>
                <a:gd name="adj1" fmla="val -278181"/>
                <a:gd name="adj2" fmla="val -1165218"/>
                <a:gd name="adj3" fmla="val 361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AutoShape 37"/>
            <p:cNvCxnSpPr>
              <a:cxnSpLocks noChangeShapeType="1"/>
              <a:stCxn id="22537" idx="3"/>
              <a:endCxn id="22536" idx="5"/>
            </p:cNvCxnSpPr>
            <p:nvPr/>
          </p:nvCxnSpPr>
          <p:spPr bwMode="auto">
            <a:xfrm rot="5400000">
              <a:off x="6559551" y="5129212"/>
              <a:ext cx="12700" cy="1362075"/>
            </a:xfrm>
            <a:prstGeom prst="curvedConnector3">
              <a:avLst>
                <a:gd name="adj1" fmla="val 20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Equivalence Relations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817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dirty="0"/>
              <a:t>A relation on </a:t>
            </a:r>
            <a:r>
              <a:rPr lang="en-US" altLang="zh-TW" i="1" dirty="0"/>
              <a:t>A</a:t>
            </a:r>
            <a:r>
              <a:rPr lang="en-US" altLang="zh-TW" dirty="0"/>
              <a:t> is called an </a:t>
            </a:r>
            <a:r>
              <a:rPr lang="en-US" altLang="zh-TW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equivalence relation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if it is </a:t>
            </a:r>
            <a:r>
              <a:rPr lang="en-US" altLang="zh-TW" dirty="0">
                <a:solidFill>
                  <a:srgbClr val="0000FF"/>
                </a:solidFill>
              </a:rPr>
              <a:t>reflexive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0000FF"/>
                </a:solidFill>
              </a:rPr>
              <a:t>symmetric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FF"/>
                </a:solidFill>
              </a:rPr>
              <a:t>transitive</a:t>
            </a:r>
            <a:r>
              <a:rPr lang="en-US" altLang="zh-TW" dirty="0"/>
              <a:t>.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457200" y="4064000"/>
            <a:ext cx="82296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TW" sz="2000" i="1">
                <a:solidFill>
                  <a:srgbClr val="0000FF"/>
                </a:solidFill>
                <a:sym typeface="Symbol" pitchFamily="18" charset="2"/>
              </a:rPr>
              <a:t>Example:  </a:t>
            </a:r>
            <a:endParaRPr lang="en-US" altLang="zh-TW" sz="2000"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TW" sz="2000">
                <a:sym typeface="Symbol" pitchFamily="18" charset="2"/>
              </a:rPr>
              <a:t>Suppose </a:t>
            </a:r>
            <a:r>
              <a:rPr lang="en-US" altLang="zh-TW" sz="2000" i="1">
                <a:sym typeface="Symbol" pitchFamily="18" charset="2"/>
              </a:rPr>
              <a:t>R </a:t>
            </a:r>
            <a:r>
              <a:rPr lang="en-US" altLang="zh-TW" sz="2000">
                <a:sym typeface="Symbol" pitchFamily="18" charset="2"/>
              </a:rPr>
              <a:t>is the relation on the set of people with the same family name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TW" sz="2000" i="1">
                <a:sym typeface="Symbol" pitchFamily="18" charset="2"/>
              </a:rPr>
              <a:t>a R b</a:t>
            </a:r>
            <a:r>
              <a:rPr lang="en-US" altLang="zh-TW" sz="2000">
                <a:sym typeface="Symbol" pitchFamily="18" charset="2"/>
              </a:rPr>
              <a:t> : </a:t>
            </a:r>
            <a:r>
              <a:rPr lang="en-US" altLang="zh-TW" sz="2000" i="1">
                <a:sym typeface="Symbol" pitchFamily="18" charset="2"/>
              </a:rPr>
              <a:t>a </a:t>
            </a:r>
            <a:r>
              <a:rPr lang="en-US" altLang="zh-TW" sz="2000">
                <a:sym typeface="Symbol" pitchFamily="18" charset="2"/>
              </a:rPr>
              <a:t>sits in the same row as </a:t>
            </a:r>
            <a:r>
              <a:rPr lang="en-US" altLang="zh-TW" sz="2000" i="1">
                <a:sym typeface="Symbol" pitchFamily="18" charset="2"/>
              </a:rPr>
              <a:t>b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F"/>
            </a:pPr>
            <a:r>
              <a:rPr lang="en-US" altLang="zh-TW">
                <a:sym typeface="Symbol" pitchFamily="18" charset="2"/>
              </a:rPr>
              <a:t>reflexive? 	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F"/>
            </a:pPr>
            <a:r>
              <a:rPr lang="en-US" altLang="zh-TW">
                <a:sym typeface="Symbol" pitchFamily="18" charset="2"/>
              </a:rPr>
              <a:t>symmetric? 		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F"/>
            </a:pPr>
            <a:r>
              <a:rPr lang="en-US" altLang="zh-TW">
                <a:sym typeface="Symbol" pitchFamily="18" charset="2"/>
              </a:rPr>
              <a:t>transitive?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F"/>
            </a:pPr>
            <a:r>
              <a:rPr lang="en-US" altLang="zh-TW">
                <a:sym typeface="Symbol" pitchFamily="18" charset="2"/>
              </a:rPr>
              <a:t>Is </a:t>
            </a:r>
            <a:r>
              <a:rPr lang="en-US" altLang="zh-TW" i="1">
                <a:sym typeface="Symbol" pitchFamily="18" charset="2"/>
              </a:rPr>
              <a:t>R </a:t>
            </a:r>
            <a:r>
              <a:rPr lang="en-US" altLang="zh-TW">
                <a:sym typeface="Symbol" pitchFamily="18" charset="2"/>
              </a:rPr>
              <a:t>an equivalence relation?</a:t>
            </a:r>
            <a:endParaRPr lang="en-US" altLang="zh-TW" i="1">
              <a:sym typeface="Symbol" pitchFamily="18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49500" y="2667000"/>
            <a:ext cx="4075113" cy="1135063"/>
            <a:chOff x="1480" y="1680"/>
            <a:chExt cx="2567" cy="715"/>
          </a:xfrm>
        </p:grpSpPr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1480" y="1864"/>
              <a:ext cx="59" cy="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2480" y="1680"/>
              <a:ext cx="59" cy="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2152" y="2304"/>
              <a:ext cx="59" cy="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008" y="2248"/>
              <a:ext cx="59" cy="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3960" y="2336"/>
              <a:ext cx="59" cy="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720" y="1816"/>
              <a:ext cx="59" cy="5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3564" name="AutoShape 12"/>
            <p:cNvCxnSpPr>
              <a:cxnSpLocks noChangeShapeType="1"/>
            </p:cNvCxnSpPr>
            <p:nvPr/>
          </p:nvCxnSpPr>
          <p:spPr bwMode="auto">
            <a:xfrm rot="10800000">
              <a:off x="3976" y="2352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5" name="AutoShape 13"/>
            <p:cNvCxnSpPr>
              <a:cxnSpLocks noChangeShapeType="1"/>
            </p:cNvCxnSpPr>
            <p:nvPr/>
          </p:nvCxnSpPr>
          <p:spPr bwMode="auto">
            <a:xfrm rot="10800000">
              <a:off x="3032" y="2264"/>
              <a:ext cx="71" cy="23"/>
            </a:xfrm>
            <a:prstGeom prst="curvedConnector5">
              <a:avLst>
                <a:gd name="adj1" fmla="val -290144"/>
                <a:gd name="adj2" fmla="val -1117394"/>
                <a:gd name="adj3" fmla="val 1323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6" name="AutoShape 14"/>
            <p:cNvCxnSpPr>
              <a:cxnSpLocks noChangeShapeType="1"/>
            </p:cNvCxnSpPr>
            <p:nvPr/>
          </p:nvCxnSpPr>
          <p:spPr bwMode="auto">
            <a:xfrm rot="10800000">
              <a:off x="1504" y="1880"/>
              <a:ext cx="71" cy="23"/>
            </a:xfrm>
            <a:prstGeom prst="curvedConnector5">
              <a:avLst>
                <a:gd name="adj1" fmla="val -153523"/>
                <a:gd name="adj2" fmla="val -1117394"/>
                <a:gd name="adj3" fmla="val 302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7" name="AutoShape 15"/>
            <p:cNvCxnSpPr>
              <a:cxnSpLocks noChangeShapeType="1"/>
            </p:cNvCxnSpPr>
            <p:nvPr/>
          </p:nvCxnSpPr>
          <p:spPr bwMode="auto">
            <a:xfrm rot="10800000" flipH="1">
              <a:off x="2480" y="1704"/>
              <a:ext cx="32" cy="32"/>
            </a:xfrm>
            <a:prstGeom prst="curvedConnector4">
              <a:avLst>
                <a:gd name="adj1" fmla="val -725005"/>
                <a:gd name="adj2" fmla="val 878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8" name="AutoShape 16"/>
            <p:cNvCxnSpPr>
              <a:cxnSpLocks noChangeShapeType="1"/>
            </p:cNvCxnSpPr>
            <p:nvPr/>
          </p:nvCxnSpPr>
          <p:spPr bwMode="auto">
            <a:xfrm rot="10800000" flipH="1">
              <a:off x="3728" y="1824"/>
              <a:ext cx="32" cy="32"/>
            </a:xfrm>
            <a:prstGeom prst="curvedConnector4">
              <a:avLst>
                <a:gd name="adj1" fmla="val -725005"/>
                <a:gd name="adj2" fmla="val 878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9" name="AutoShape 17"/>
            <p:cNvCxnSpPr>
              <a:cxnSpLocks noChangeShapeType="1"/>
            </p:cNvCxnSpPr>
            <p:nvPr/>
          </p:nvCxnSpPr>
          <p:spPr bwMode="auto">
            <a:xfrm rot="5400000" flipV="1">
              <a:off x="2490" y="1708"/>
              <a:ext cx="568" cy="528"/>
            </a:xfrm>
            <a:prstGeom prst="curvedConnector3">
              <a:avLst>
                <a:gd name="adj1" fmla="val -422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AutoShape 18"/>
            <p:cNvCxnSpPr>
              <a:cxnSpLocks noChangeShapeType="1"/>
              <a:stCxn id="23563" idx="4"/>
              <a:endCxn id="23562" idx="7"/>
            </p:cNvCxnSpPr>
            <p:nvPr/>
          </p:nvCxnSpPr>
          <p:spPr bwMode="auto">
            <a:xfrm rot="16200000" flipH="1">
              <a:off x="3645" y="1980"/>
              <a:ext cx="470" cy="260"/>
            </a:xfrm>
            <a:prstGeom prst="curvedConnector3">
              <a:avLst>
                <a:gd name="adj1" fmla="val 9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19"/>
            <p:cNvCxnSpPr>
              <a:cxnSpLocks noChangeShapeType="1"/>
              <a:stCxn id="23562" idx="0"/>
              <a:endCxn id="23563" idx="4"/>
            </p:cNvCxnSpPr>
            <p:nvPr/>
          </p:nvCxnSpPr>
          <p:spPr bwMode="auto">
            <a:xfrm rot="5400000" flipH="1">
              <a:off x="3639" y="1986"/>
              <a:ext cx="461" cy="240"/>
            </a:xfrm>
            <a:prstGeom prst="curvedConnector3">
              <a:avLst>
                <a:gd name="adj1" fmla="val 203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20"/>
            <p:cNvCxnSpPr>
              <a:cxnSpLocks noChangeShapeType="1"/>
              <a:stCxn id="23561" idx="4"/>
              <a:endCxn id="23560" idx="5"/>
            </p:cNvCxnSpPr>
            <p:nvPr/>
          </p:nvCxnSpPr>
          <p:spPr bwMode="auto">
            <a:xfrm rot="5400000">
              <a:off x="2596" y="1913"/>
              <a:ext cx="47" cy="836"/>
            </a:xfrm>
            <a:prstGeom prst="curvedConnector3">
              <a:avLst>
                <a:gd name="adj1" fmla="val 4255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21"/>
            <p:cNvCxnSpPr>
              <a:cxnSpLocks noChangeShapeType="1"/>
              <a:stCxn id="23560" idx="7"/>
              <a:endCxn id="23559" idx="4"/>
            </p:cNvCxnSpPr>
            <p:nvPr/>
          </p:nvCxnSpPr>
          <p:spPr bwMode="auto">
            <a:xfrm flipV="1">
              <a:off x="2202" y="1739"/>
              <a:ext cx="308" cy="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22"/>
            <p:cNvCxnSpPr>
              <a:cxnSpLocks noChangeShapeType="1"/>
              <a:stCxn id="23560" idx="0"/>
              <a:endCxn id="23561" idx="5"/>
            </p:cNvCxnSpPr>
            <p:nvPr/>
          </p:nvCxnSpPr>
          <p:spPr bwMode="auto">
            <a:xfrm flipV="1">
              <a:off x="2182" y="2298"/>
              <a:ext cx="876" cy="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23"/>
            <p:cNvCxnSpPr>
              <a:cxnSpLocks noChangeShapeType="1"/>
              <a:stCxn id="23561" idx="1"/>
            </p:cNvCxnSpPr>
            <p:nvPr/>
          </p:nvCxnSpPr>
          <p:spPr bwMode="auto">
            <a:xfrm flipH="1" flipV="1">
              <a:off x="2531" y="1710"/>
              <a:ext cx="486" cy="5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AutoShape 24"/>
            <p:cNvCxnSpPr>
              <a:cxnSpLocks noChangeShapeType="1"/>
            </p:cNvCxnSpPr>
            <p:nvPr/>
          </p:nvCxnSpPr>
          <p:spPr bwMode="auto">
            <a:xfrm rot="10800000" flipH="1">
              <a:off x="2144" y="2304"/>
              <a:ext cx="32" cy="32"/>
            </a:xfrm>
            <a:prstGeom prst="curvedConnector4">
              <a:avLst>
                <a:gd name="adj1" fmla="val -1150005"/>
                <a:gd name="adj2" fmla="val 55312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25"/>
            <p:cNvCxnSpPr>
              <a:cxnSpLocks noChangeShapeType="1"/>
              <a:stCxn id="23559" idx="5"/>
              <a:endCxn id="23560" idx="0"/>
            </p:cNvCxnSpPr>
            <p:nvPr/>
          </p:nvCxnSpPr>
          <p:spPr bwMode="auto">
            <a:xfrm rot="5400000">
              <a:off x="2069" y="1843"/>
              <a:ext cx="574" cy="348"/>
            </a:xfrm>
            <a:prstGeom prst="curvedConnector3">
              <a:avLst>
                <a:gd name="adj1" fmla="val 74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786720" y="235440"/>
              <a:ext cx="1985040" cy="4024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0600" y="228600"/>
                <a:ext cx="2001240" cy="404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utoUpdateAnimBg="0"/>
      <p:bldP spid="332803" grpId="0" build="p" autoUpdateAnimBg="0"/>
      <p:bldP spid="332804" grpId="0" uiExpand="1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Equivalence Classes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33210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TW" sz="2000"/>
              <a:t>Let </a:t>
            </a:r>
            <a:r>
              <a:rPr lang="en-US" altLang="zh-TW" sz="2000" i="1"/>
              <a:t>R</a:t>
            </a:r>
            <a:r>
              <a:rPr lang="en-US" altLang="zh-TW" sz="2000"/>
              <a:t> be an equivalence relation on a set </a:t>
            </a:r>
            <a:r>
              <a:rPr lang="en-US" altLang="zh-TW" sz="2000" i="1"/>
              <a:t>A</a:t>
            </a:r>
            <a:r>
              <a:rPr lang="en-US" altLang="zh-TW" sz="2000"/>
              <a:t>.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/>
              <a:t>The </a:t>
            </a:r>
            <a:r>
              <a:rPr lang="en-US" altLang="zh-TW" sz="2000" i="1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 of all elements</a:t>
            </a:r>
            <a:r>
              <a:rPr lang="en-US" altLang="zh-TW" sz="2000"/>
              <a:t> that are related to an element </a:t>
            </a:r>
            <a:r>
              <a:rPr lang="en-US" altLang="zh-TW" sz="2000" i="1"/>
              <a:t/>
            </a:r>
            <a:br>
              <a:rPr lang="en-US" altLang="zh-TW" sz="2000" i="1"/>
            </a:br>
            <a:r>
              <a:rPr lang="en-US" altLang="zh-TW" sz="2000" i="1"/>
              <a:t>a </a:t>
            </a:r>
            <a:r>
              <a:rPr lang="en-US" altLang="zh-TW" sz="2000"/>
              <a:t>of </a:t>
            </a:r>
            <a:r>
              <a:rPr lang="en-US" altLang="zh-TW" sz="2000" i="1"/>
              <a:t>A</a:t>
            </a:r>
            <a:r>
              <a:rPr lang="en-US" altLang="zh-TW" sz="2000"/>
              <a:t> is called the </a:t>
            </a:r>
            <a:r>
              <a:rPr lang="en-US" altLang="zh-TW" sz="2000" i="1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equivalence class of a</a:t>
            </a:r>
            <a:r>
              <a:rPr lang="en-US" altLang="zh-TW" sz="2000"/>
              <a:t>.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>
                <a:solidFill>
                  <a:srgbClr val="0000FF"/>
                </a:solidFill>
              </a:rPr>
              <a:t>[</a:t>
            </a:r>
            <a:r>
              <a:rPr lang="en-US" altLang="zh-TW" sz="2000" i="1">
                <a:solidFill>
                  <a:srgbClr val="0000FF"/>
                </a:solidFill>
              </a:rPr>
              <a:t>a</a:t>
            </a:r>
            <a:r>
              <a:rPr lang="en-US" altLang="zh-TW" sz="2000">
                <a:solidFill>
                  <a:srgbClr val="0000FF"/>
                </a:solidFill>
              </a:rPr>
              <a:t>]</a:t>
            </a:r>
            <a:r>
              <a:rPr lang="en-US" altLang="zh-TW" sz="2000" i="1" baseline="-25000">
                <a:solidFill>
                  <a:srgbClr val="0000FF"/>
                </a:solidFill>
              </a:rPr>
              <a:t>R  </a:t>
            </a:r>
            <a:r>
              <a:rPr lang="en-US" altLang="zh-TW" sz="2000" i="1">
                <a:solidFill>
                  <a:srgbClr val="0000FF"/>
                </a:solidFill>
              </a:rPr>
              <a:t>= </a:t>
            </a:r>
            <a:r>
              <a:rPr lang="en-US" altLang="zh-TW" sz="2000">
                <a:solidFill>
                  <a:srgbClr val="0000FF"/>
                </a:solidFill>
              </a:rPr>
              <a:t>{ </a:t>
            </a:r>
            <a:r>
              <a:rPr lang="en-US" altLang="zh-TW" sz="2000" i="1">
                <a:solidFill>
                  <a:srgbClr val="0000FF"/>
                </a:solidFill>
              </a:rPr>
              <a:t>s</a:t>
            </a:r>
            <a:r>
              <a:rPr lang="en-US" altLang="zh-TW" sz="2000">
                <a:solidFill>
                  <a:srgbClr val="0000FF"/>
                </a:solidFill>
              </a:rPr>
              <a:t> | (</a:t>
            </a:r>
            <a:r>
              <a:rPr lang="en-US" altLang="zh-TW" sz="2000" i="1">
                <a:solidFill>
                  <a:srgbClr val="0000FF"/>
                </a:solidFill>
              </a:rPr>
              <a:t>a</a:t>
            </a:r>
            <a:r>
              <a:rPr lang="en-US" altLang="zh-TW" sz="2000">
                <a:solidFill>
                  <a:srgbClr val="0000FF"/>
                </a:solidFill>
              </a:rPr>
              <a:t>, </a:t>
            </a:r>
            <a:r>
              <a:rPr lang="en-US" altLang="zh-TW" sz="2000" i="1">
                <a:solidFill>
                  <a:srgbClr val="0000FF"/>
                </a:solidFill>
              </a:rPr>
              <a:t>s</a:t>
            </a:r>
            <a:r>
              <a:rPr lang="en-US" altLang="zh-TW" sz="2000">
                <a:solidFill>
                  <a:srgbClr val="0000FF"/>
                </a:solidFill>
              </a:rPr>
              <a:t>) </a:t>
            </a:r>
            <a:r>
              <a:rPr lang="en-US" altLang="zh-TW" sz="2000">
                <a:solidFill>
                  <a:srgbClr val="0000FF"/>
                </a:solidFill>
                <a:sym typeface="Symbol" pitchFamily="18" charset="2"/>
              </a:rPr>
              <a:t> </a:t>
            </a:r>
            <a:r>
              <a:rPr lang="en-US" altLang="zh-TW" sz="2000" i="1">
                <a:solidFill>
                  <a:srgbClr val="0000FF"/>
                </a:solidFill>
                <a:sym typeface="Symbol" pitchFamily="18" charset="2"/>
              </a:rPr>
              <a:t>R</a:t>
            </a:r>
            <a:r>
              <a:rPr lang="en-US" altLang="zh-TW" sz="2000">
                <a:solidFill>
                  <a:srgbClr val="0000FF"/>
                </a:solidFill>
                <a:sym typeface="Symbol" pitchFamily="18" charset="2"/>
              </a:rPr>
              <a:t> }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/>
              <a:t>The equivalence class of </a:t>
            </a:r>
            <a:r>
              <a:rPr lang="en-US" altLang="zh-TW" sz="2000" i="1"/>
              <a:t>a</a:t>
            </a:r>
            <a:r>
              <a:rPr lang="en-US" altLang="zh-TW" sz="2000"/>
              <a:t> w.r.t. </a:t>
            </a:r>
            <a:r>
              <a:rPr lang="en-US" altLang="zh-TW" sz="2000" i="1"/>
              <a:t>R </a:t>
            </a:r>
            <a:r>
              <a:rPr lang="en-US" altLang="zh-TW" sz="2000"/>
              <a:t>is denoted by </a:t>
            </a:r>
            <a:r>
              <a:rPr lang="en-US" altLang="zh-TW" sz="2000" i="1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[a]</a:t>
            </a:r>
            <a:r>
              <a:rPr lang="en-US" altLang="zh-TW" sz="2000" i="1" baseline="-2500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zh-TW" sz="2000" i="1" baseline="-25000"/>
              <a:t/>
            </a:r>
            <a:br>
              <a:rPr lang="en-US" altLang="zh-TW" sz="2000" i="1" baseline="-25000"/>
            </a:br>
            <a:r>
              <a:rPr lang="en-US" altLang="zh-TW" sz="2000"/>
              <a:t>(or [</a:t>
            </a:r>
            <a:r>
              <a:rPr lang="en-US" altLang="zh-TW" sz="2000" i="1"/>
              <a:t>a</a:t>
            </a:r>
            <a:r>
              <a:rPr lang="en-US" altLang="zh-TW" sz="2000"/>
              <a:t>] if there is only 1 relation under consideration)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2000">
                <a:sym typeface="Symbol" pitchFamily="18" charset="2"/>
              </a:rPr>
              <a:t>Any element of an equivalence class is called a </a:t>
            </a:r>
            <a:r>
              <a:rPr lang="en-US" altLang="zh-TW" sz="2000" i="1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representative </a:t>
            </a:r>
            <a:r>
              <a:rPr lang="en-US" altLang="zh-TW" sz="2000">
                <a:sym typeface="Symbol" pitchFamily="18" charset="2"/>
              </a:rPr>
              <a:t>of the equivalence class.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4750" y="4779963"/>
            <a:ext cx="4425950" cy="1847850"/>
            <a:chOff x="1406" y="3011"/>
            <a:chExt cx="2788" cy="1164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1480" y="3291"/>
              <a:ext cx="2567" cy="715"/>
              <a:chOff x="1480" y="1680"/>
              <a:chExt cx="2567" cy="715"/>
            </a:xfrm>
          </p:grpSpPr>
          <p:sp>
            <p:nvSpPr>
              <p:cNvPr id="24591" name="Oval 6"/>
              <p:cNvSpPr>
                <a:spLocks noChangeArrowheads="1"/>
              </p:cNvSpPr>
              <p:nvPr/>
            </p:nvSpPr>
            <p:spPr bwMode="auto">
              <a:xfrm>
                <a:off x="1480" y="1864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4592" name="Oval 7"/>
              <p:cNvSpPr>
                <a:spLocks noChangeArrowheads="1"/>
              </p:cNvSpPr>
              <p:nvPr/>
            </p:nvSpPr>
            <p:spPr bwMode="auto">
              <a:xfrm>
                <a:off x="2480" y="1680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4593" name="Oval 8"/>
              <p:cNvSpPr>
                <a:spLocks noChangeArrowheads="1"/>
              </p:cNvSpPr>
              <p:nvPr/>
            </p:nvSpPr>
            <p:spPr bwMode="auto">
              <a:xfrm>
                <a:off x="2152" y="2304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4594" name="Oval 9"/>
              <p:cNvSpPr>
                <a:spLocks noChangeArrowheads="1"/>
              </p:cNvSpPr>
              <p:nvPr/>
            </p:nvSpPr>
            <p:spPr bwMode="auto">
              <a:xfrm>
                <a:off x="3008" y="2248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4595" name="Oval 10"/>
              <p:cNvSpPr>
                <a:spLocks noChangeArrowheads="1"/>
              </p:cNvSpPr>
              <p:nvPr/>
            </p:nvSpPr>
            <p:spPr bwMode="auto">
              <a:xfrm>
                <a:off x="3960" y="2336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24596" name="Oval 11"/>
              <p:cNvSpPr>
                <a:spLocks noChangeArrowheads="1"/>
              </p:cNvSpPr>
              <p:nvPr/>
            </p:nvSpPr>
            <p:spPr bwMode="auto">
              <a:xfrm>
                <a:off x="3720" y="1816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cxnSp>
            <p:nvCxnSpPr>
              <p:cNvPr id="24597" name="AutoShape 12"/>
              <p:cNvCxnSpPr>
                <a:cxnSpLocks noChangeShapeType="1"/>
              </p:cNvCxnSpPr>
              <p:nvPr/>
            </p:nvCxnSpPr>
            <p:spPr bwMode="auto">
              <a:xfrm rot="10800000">
                <a:off x="3976" y="2352"/>
                <a:ext cx="71" cy="23"/>
              </a:xfrm>
              <a:prstGeom prst="curvedConnector5">
                <a:avLst>
                  <a:gd name="adj1" fmla="val -153523"/>
                  <a:gd name="adj2" fmla="val -1117394"/>
                  <a:gd name="adj3" fmla="val 30281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8" name="AutoShape 13"/>
              <p:cNvCxnSpPr>
                <a:cxnSpLocks noChangeShapeType="1"/>
              </p:cNvCxnSpPr>
              <p:nvPr/>
            </p:nvCxnSpPr>
            <p:spPr bwMode="auto">
              <a:xfrm rot="10800000">
                <a:off x="3032" y="2264"/>
                <a:ext cx="71" cy="23"/>
              </a:xfrm>
              <a:prstGeom prst="curvedConnector5">
                <a:avLst>
                  <a:gd name="adj1" fmla="val -290144"/>
                  <a:gd name="adj2" fmla="val -1117394"/>
                  <a:gd name="adj3" fmla="val 13239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9" name="AutoShape 14"/>
              <p:cNvCxnSpPr>
                <a:cxnSpLocks noChangeShapeType="1"/>
              </p:cNvCxnSpPr>
              <p:nvPr/>
            </p:nvCxnSpPr>
            <p:spPr bwMode="auto">
              <a:xfrm rot="10800000">
                <a:off x="1504" y="1880"/>
                <a:ext cx="71" cy="23"/>
              </a:xfrm>
              <a:prstGeom prst="curvedConnector5">
                <a:avLst>
                  <a:gd name="adj1" fmla="val -153523"/>
                  <a:gd name="adj2" fmla="val -1117394"/>
                  <a:gd name="adj3" fmla="val 30281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0" name="AutoShape 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480" y="1704"/>
                <a:ext cx="32" cy="32"/>
              </a:xfrm>
              <a:prstGeom prst="curvedConnector4">
                <a:avLst>
                  <a:gd name="adj1" fmla="val -725005"/>
                  <a:gd name="adj2" fmla="val 87812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1" name="AutoShape 16"/>
              <p:cNvCxnSpPr>
                <a:cxnSpLocks noChangeShapeType="1"/>
              </p:cNvCxnSpPr>
              <p:nvPr/>
            </p:nvCxnSpPr>
            <p:spPr bwMode="auto">
              <a:xfrm rot="10800000" flipH="1">
                <a:off x="3728" y="1824"/>
                <a:ext cx="32" cy="32"/>
              </a:xfrm>
              <a:prstGeom prst="curvedConnector4">
                <a:avLst>
                  <a:gd name="adj1" fmla="val -725005"/>
                  <a:gd name="adj2" fmla="val 87812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2" name="AutoShape 17"/>
              <p:cNvCxnSpPr>
                <a:cxnSpLocks noChangeShapeType="1"/>
              </p:cNvCxnSpPr>
              <p:nvPr/>
            </p:nvCxnSpPr>
            <p:spPr bwMode="auto">
              <a:xfrm rot="5400000" flipV="1">
                <a:off x="2490" y="1708"/>
                <a:ext cx="568" cy="528"/>
              </a:xfrm>
              <a:prstGeom prst="curvedConnector3">
                <a:avLst>
                  <a:gd name="adj1" fmla="val -422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3" name="AutoShape 18"/>
              <p:cNvCxnSpPr>
                <a:cxnSpLocks noChangeShapeType="1"/>
                <a:stCxn id="24596" idx="4"/>
                <a:endCxn id="24595" idx="7"/>
              </p:cNvCxnSpPr>
              <p:nvPr/>
            </p:nvCxnSpPr>
            <p:spPr bwMode="auto">
              <a:xfrm rot="16200000" flipH="1">
                <a:off x="3645" y="1980"/>
                <a:ext cx="470" cy="260"/>
              </a:xfrm>
              <a:prstGeom prst="curvedConnector3">
                <a:avLst>
                  <a:gd name="adj1" fmla="val 936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4" name="AutoShape 19"/>
              <p:cNvCxnSpPr>
                <a:cxnSpLocks noChangeShapeType="1"/>
                <a:stCxn id="24595" idx="0"/>
                <a:endCxn id="24596" idx="4"/>
              </p:cNvCxnSpPr>
              <p:nvPr/>
            </p:nvCxnSpPr>
            <p:spPr bwMode="auto">
              <a:xfrm rot="5400000" flipH="1">
                <a:off x="3639" y="1986"/>
                <a:ext cx="461" cy="240"/>
              </a:xfrm>
              <a:prstGeom prst="curvedConnector3">
                <a:avLst>
                  <a:gd name="adj1" fmla="val 20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5" name="AutoShape 20"/>
              <p:cNvCxnSpPr>
                <a:cxnSpLocks noChangeShapeType="1"/>
                <a:stCxn id="24594" idx="4"/>
                <a:endCxn id="24593" idx="5"/>
              </p:cNvCxnSpPr>
              <p:nvPr/>
            </p:nvCxnSpPr>
            <p:spPr bwMode="auto">
              <a:xfrm rot="5400000">
                <a:off x="2596" y="1913"/>
                <a:ext cx="47" cy="836"/>
              </a:xfrm>
              <a:prstGeom prst="curvedConnector3">
                <a:avLst>
                  <a:gd name="adj1" fmla="val 42553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6" name="AutoShape 21"/>
              <p:cNvCxnSpPr>
                <a:cxnSpLocks noChangeShapeType="1"/>
                <a:stCxn id="24593" idx="7"/>
                <a:endCxn id="24592" idx="4"/>
              </p:cNvCxnSpPr>
              <p:nvPr/>
            </p:nvCxnSpPr>
            <p:spPr bwMode="auto">
              <a:xfrm flipV="1">
                <a:off x="2202" y="1739"/>
                <a:ext cx="308" cy="5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7" name="AutoShape 22"/>
              <p:cNvCxnSpPr>
                <a:cxnSpLocks noChangeShapeType="1"/>
                <a:stCxn id="24593" idx="0"/>
                <a:endCxn id="24594" idx="5"/>
              </p:cNvCxnSpPr>
              <p:nvPr/>
            </p:nvCxnSpPr>
            <p:spPr bwMode="auto">
              <a:xfrm flipV="1">
                <a:off x="2182" y="2298"/>
                <a:ext cx="876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8" name="AutoShape 23"/>
              <p:cNvCxnSpPr>
                <a:cxnSpLocks noChangeShapeType="1"/>
                <a:stCxn id="24594" idx="1"/>
              </p:cNvCxnSpPr>
              <p:nvPr/>
            </p:nvCxnSpPr>
            <p:spPr bwMode="auto">
              <a:xfrm flipH="1" flipV="1">
                <a:off x="2531" y="1710"/>
                <a:ext cx="486" cy="54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9" name="AutoShape 2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44" y="2304"/>
                <a:ext cx="32" cy="32"/>
              </a:xfrm>
              <a:prstGeom prst="curvedConnector4">
                <a:avLst>
                  <a:gd name="adj1" fmla="val -1150005"/>
                  <a:gd name="adj2" fmla="val 5531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0" name="AutoShape 25"/>
              <p:cNvCxnSpPr>
                <a:cxnSpLocks noChangeShapeType="1"/>
                <a:stCxn id="24592" idx="5"/>
                <a:endCxn id="24593" idx="0"/>
              </p:cNvCxnSpPr>
              <p:nvPr/>
            </p:nvCxnSpPr>
            <p:spPr bwMode="auto">
              <a:xfrm rot="5400000">
                <a:off x="2069" y="1843"/>
                <a:ext cx="574" cy="348"/>
              </a:xfrm>
              <a:prstGeom prst="curvedConnector3">
                <a:avLst>
                  <a:gd name="adj1" fmla="val 749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585" name="Text Box 26"/>
            <p:cNvSpPr txBox="1">
              <a:spLocks noChangeArrowheads="1"/>
            </p:cNvSpPr>
            <p:nvPr/>
          </p:nvSpPr>
          <p:spPr bwMode="auto">
            <a:xfrm>
              <a:off x="1406" y="32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a</a:t>
              </a:r>
            </a:p>
          </p:txBody>
        </p:sp>
        <p:sp>
          <p:nvSpPr>
            <p:cNvPr id="24586" name="Text Box 27"/>
            <p:cNvSpPr txBox="1">
              <a:spLocks noChangeArrowheads="1"/>
            </p:cNvSpPr>
            <p:nvPr/>
          </p:nvSpPr>
          <p:spPr bwMode="auto">
            <a:xfrm>
              <a:off x="2520" y="30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b</a:t>
              </a:r>
            </a:p>
          </p:txBody>
        </p:sp>
        <p:sp>
          <p:nvSpPr>
            <p:cNvPr id="24587" name="Text Box 28"/>
            <p:cNvSpPr txBox="1">
              <a:spLocks noChangeArrowheads="1"/>
            </p:cNvSpPr>
            <p:nvPr/>
          </p:nvSpPr>
          <p:spPr bwMode="auto">
            <a:xfrm>
              <a:off x="1971" y="394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c</a:t>
              </a:r>
            </a:p>
          </p:txBody>
        </p:sp>
        <p:sp>
          <p:nvSpPr>
            <p:cNvPr id="24588" name="Text Box 29"/>
            <p:cNvSpPr txBox="1">
              <a:spLocks noChangeArrowheads="1"/>
            </p:cNvSpPr>
            <p:nvPr/>
          </p:nvSpPr>
          <p:spPr bwMode="auto">
            <a:xfrm>
              <a:off x="3078" y="36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d</a:t>
              </a:r>
            </a:p>
          </p:txBody>
        </p:sp>
        <p:sp>
          <p:nvSpPr>
            <p:cNvPr id="24589" name="Text Box 30"/>
            <p:cNvSpPr txBox="1">
              <a:spLocks noChangeArrowheads="1"/>
            </p:cNvSpPr>
            <p:nvPr/>
          </p:nvSpPr>
          <p:spPr bwMode="auto">
            <a:xfrm>
              <a:off x="3800" y="329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e</a:t>
              </a:r>
            </a:p>
          </p:txBody>
        </p:sp>
        <p:sp>
          <p:nvSpPr>
            <p:cNvPr id="24590" name="Text Box 31"/>
            <p:cNvSpPr txBox="1">
              <a:spLocks noChangeArrowheads="1"/>
            </p:cNvSpPr>
            <p:nvPr/>
          </p:nvSpPr>
          <p:spPr bwMode="auto">
            <a:xfrm>
              <a:off x="4038" y="3788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f</a:t>
              </a:r>
            </a:p>
          </p:txBody>
        </p:sp>
      </p:grpSp>
      <p:sp>
        <p:nvSpPr>
          <p:cNvPr id="333856" name="Text Box 32"/>
          <p:cNvSpPr txBox="1">
            <a:spLocks noChangeArrowheads="1"/>
          </p:cNvSpPr>
          <p:nvPr/>
        </p:nvSpPr>
        <p:spPr bwMode="auto">
          <a:xfrm>
            <a:off x="6351588" y="4854575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[a] = {a}</a:t>
            </a:r>
          </a:p>
        </p:txBody>
      </p:sp>
      <p:sp>
        <p:nvSpPr>
          <p:cNvPr id="333857" name="Text Box 33"/>
          <p:cNvSpPr txBox="1">
            <a:spLocks noChangeArrowheads="1"/>
          </p:cNvSpPr>
          <p:nvPr/>
        </p:nvSpPr>
        <p:spPr bwMode="auto">
          <a:xfrm>
            <a:off x="6351588" y="529113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[b] = {b,c,d} = [c] = [d]</a:t>
            </a:r>
          </a:p>
        </p:txBody>
      </p:sp>
      <p:sp>
        <p:nvSpPr>
          <p:cNvPr id="333858" name="Text Box 34"/>
          <p:cNvSpPr txBox="1">
            <a:spLocks noChangeArrowheads="1"/>
          </p:cNvSpPr>
          <p:nvPr/>
        </p:nvSpPr>
        <p:spPr bwMode="auto">
          <a:xfrm>
            <a:off x="6364288" y="5757863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[e] = [f] = {e,f}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333827" grpId="0" build="p" bldLvl="2" autoUpdateAnimBg="0"/>
      <p:bldP spid="333856" grpId="0" autoUpdateAnimBg="0"/>
      <p:bldP spid="333857" grpId="0" autoUpdateAnimBg="0"/>
      <p:bldP spid="33385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307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Next Lecture: </a:t>
            </a:r>
            <a:r>
              <a:rPr lang="en-US" dirty="0" err="1"/>
              <a:t>Countability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444049"/>
            <a:ext cx="8066088" cy="4848225"/>
          </a:xfrm>
        </p:spPr>
        <p:txBody>
          <a:bodyPr/>
          <a:lstStyle/>
          <a:p>
            <a:r>
              <a:rPr lang="en-US" b="1" dirty="0"/>
              <a:t>Z</a:t>
            </a:r>
            <a:r>
              <a:rPr lang="en-US" altLang="zh-CN" baseline="30000" dirty="0"/>
              <a:t>+</a:t>
            </a:r>
            <a:r>
              <a:rPr lang="en-US" dirty="0"/>
              <a:t> = {1,2,3…..}</a:t>
            </a:r>
          </a:p>
          <a:p>
            <a:r>
              <a:rPr lang="en-US" b="1" dirty="0"/>
              <a:t>E</a:t>
            </a:r>
            <a:r>
              <a:rPr lang="en-US" altLang="zh-CN" baseline="30000" dirty="0"/>
              <a:t>+</a:t>
            </a:r>
            <a:r>
              <a:rPr lang="en-US" dirty="0"/>
              <a:t> = {2,4,6,8,…}</a:t>
            </a:r>
          </a:p>
          <a:p>
            <a:r>
              <a:rPr lang="en-US" dirty="0"/>
              <a:t>Real numbers</a:t>
            </a:r>
          </a:p>
          <a:p>
            <a:endParaRPr lang="en-US" dirty="0"/>
          </a:p>
          <a:p>
            <a:r>
              <a:rPr lang="en-US" dirty="0"/>
              <a:t>They are all infinite sets, but have </a:t>
            </a:r>
            <a:r>
              <a:rPr lang="en-US" u="sng" dirty="0"/>
              <a:t>different kinds of infinity</a:t>
            </a:r>
          </a:p>
          <a:p>
            <a:endParaRPr lang="en-US" dirty="0"/>
          </a:p>
          <a:p>
            <a:r>
              <a:rPr lang="en-US" b="1" dirty="0"/>
              <a:t>Z</a:t>
            </a:r>
            <a:r>
              <a:rPr lang="en-US" altLang="zh-CN" baseline="30000" dirty="0"/>
              <a:t>+</a:t>
            </a:r>
            <a:r>
              <a:rPr lang="en-US" dirty="0"/>
              <a:t> and </a:t>
            </a:r>
            <a:r>
              <a:rPr lang="en-US" b="1" dirty="0"/>
              <a:t>E</a:t>
            </a:r>
            <a:r>
              <a:rPr lang="en-US" altLang="zh-CN" baseline="30000" dirty="0"/>
              <a:t>+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countable</a:t>
            </a:r>
            <a:r>
              <a:rPr lang="en-US" dirty="0"/>
              <a:t> sets</a:t>
            </a:r>
          </a:p>
          <a:p>
            <a:r>
              <a:rPr lang="en-US" dirty="0"/>
              <a:t>Real numbers are </a:t>
            </a:r>
            <a:r>
              <a:rPr lang="en-US" dirty="0">
                <a:solidFill>
                  <a:srgbClr val="FF0000"/>
                </a:solidFill>
              </a:rPr>
              <a:t>uncountable</a:t>
            </a:r>
          </a:p>
          <a:p>
            <a:endParaRPr lang="en-US" dirty="0"/>
          </a:p>
          <a:p>
            <a:r>
              <a:rPr lang="en-US" dirty="0"/>
              <a:t>Real number contains “more” elements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62920" y="988560"/>
              <a:ext cx="7442280" cy="398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520" y="979920"/>
                <a:ext cx="7452720" cy="40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9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dmin\Desktop\running-ti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476250"/>
            <a:ext cx="8277225" cy="59055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467880" y="1219320"/>
              <a:ext cx="496800" cy="4773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0680" y="1213920"/>
                <a:ext cx="510840" cy="47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1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Complexity [O1]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225"/>
          </a:xfrm>
        </p:spPr>
        <p:txBody>
          <a:bodyPr/>
          <a:lstStyle/>
          <a:p>
            <a:r>
              <a:rPr lang="en-US" dirty="0"/>
              <a:t>Two functions </a:t>
            </a:r>
            <a:r>
              <a:rPr lang="en-US" altLang="zh-CN" dirty="0"/>
              <a:t>T(n) and f(n) from Z</a:t>
            </a:r>
            <a:r>
              <a:rPr lang="en-US" altLang="zh-CN" baseline="30000" dirty="0"/>
              <a:t>+</a:t>
            </a:r>
            <a:r>
              <a:rPr lang="en-US" altLang="zh-CN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to R</a:t>
            </a:r>
            <a:r>
              <a:rPr lang="en-US" altLang="zh-TW" baseline="30000" dirty="0">
                <a:sym typeface="Symbol" pitchFamily="18" charset="2"/>
              </a:rPr>
              <a:t>+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dirty="0"/>
              <a:t>then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T(n)=O(f(n)) </a:t>
            </a:r>
            <a:r>
              <a:rPr lang="en-US" dirty="0"/>
              <a:t>if there exists </a:t>
            </a:r>
            <a:r>
              <a:rPr lang="en-US" u="sng" dirty="0"/>
              <a:t>a positive constant c</a:t>
            </a:r>
            <a:r>
              <a:rPr lang="en-US" dirty="0"/>
              <a:t> and </a:t>
            </a:r>
            <a:r>
              <a:rPr lang="en-US" u="sng" dirty="0"/>
              <a:t>a positive integer N</a:t>
            </a:r>
            <a:r>
              <a:rPr lang="en-US" dirty="0"/>
              <a:t> such that </a:t>
            </a:r>
          </a:p>
          <a:p>
            <a:pPr lvl="1"/>
            <a:r>
              <a:rPr lang="en-US" dirty="0"/>
              <a:t>for all n ≥ N, T(n) ≤ </a:t>
            </a:r>
            <a:r>
              <a:rPr lang="en-US" dirty="0" err="1"/>
              <a:t>c·f</a:t>
            </a:r>
            <a:r>
              <a:rPr lang="en-US" dirty="0"/>
              <a:t>(n)</a:t>
            </a:r>
          </a:p>
          <a:p>
            <a:endParaRPr lang="en-US" altLang="zh-CN" dirty="0"/>
          </a:p>
          <a:p>
            <a:r>
              <a:rPr lang="en-US" dirty="0"/>
              <a:t>Example:</a:t>
            </a:r>
          </a:p>
          <a:p>
            <a:pPr>
              <a:buNone/>
            </a:pPr>
            <a:r>
              <a:rPr lang="en-US" dirty="0"/>
              <a:t>	T(n)=</a:t>
            </a:r>
            <a:r>
              <a:rPr lang="en-US" dirty="0">
                <a:latin typeface="Arial"/>
              </a:rPr>
              <a:t>10n+n</a:t>
            </a:r>
            <a:r>
              <a:rPr lang="en-US" baseline="30000" dirty="0">
                <a:latin typeface="Arial"/>
              </a:rPr>
              <a:t>2</a:t>
            </a:r>
            <a:r>
              <a:rPr lang="en-US" dirty="0"/>
              <a:t>=O(n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81160" y="2127960"/>
              <a:ext cx="5813640" cy="309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2118240"/>
                <a:ext cx="5832360" cy="31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64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T(n)=10n+n</a:t>
            </a:r>
            <a:r>
              <a:rPr lang="en-US" baseline="30000" dirty="0"/>
              <a:t>2</a:t>
            </a:r>
            <a:r>
              <a:rPr lang="en-US" dirty="0">
                <a:latin typeface="Arial"/>
              </a:rPr>
              <a:t>=O(n</a:t>
            </a:r>
            <a:r>
              <a:rPr lang="en-US" baseline="30000" dirty="0">
                <a:latin typeface="Arial"/>
              </a:rPr>
              <a:t>2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Let N=10, c=2</a:t>
            </a:r>
          </a:p>
          <a:p>
            <a:pPr>
              <a:buNone/>
            </a:pPr>
            <a:r>
              <a:rPr lang="en-US" dirty="0"/>
              <a:t>	For n ≥ N</a:t>
            </a:r>
          </a:p>
          <a:p>
            <a:pPr>
              <a:buNone/>
            </a:pPr>
            <a:r>
              <a:rPr lang="en-US" dirty="0"/>
              <a:t>	T(n)=10n+n</a:t>
            </a:r>
            <a:r>
              <a:rPr lang="en-US" baseline="30000" dirty="0"/>
              <a:t>2</a:t>
            </a:r>
            <a:r>
              <a:rPr lang="en-US" dirty="0"/>
              <a:t> ≤n</a:t>
            </a:r>
            <a:r>
              <a:rPr lang="en-US" baseline="30000" dirty="0"/>
              <a:t>2</a:t>
            </a:r>
            <a:r>
              <a:rPr lang="en-US" dirty="0"/>
              <a:t>+n</a:t>
            </a:r>
            <a:r>
              <a:rPr lang="en-US" baseline="30000" dirty="0"/>
              <a:t>2</a:t>
            </a:r>
            <a:r>
              <a:rPr lang="en-US" dirty="0"/>
              <a:t>=c·n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More Examples:</a:t>
            </a:r>
          </a:p>
          <a:p>
            <a:pPr lvl="1"/>
            <a:r>
              <a:rPr lang="en-US" dirty="0"/>
              <a:t>T(n)=2n</a:t>
            </a:r>
            <a:r>
              <a:rPr lang="en-US" baseline="30000" dirty="0"/>
              <a:t>2</a:t>
            </a:r>
            <a:r>
              <a:rPr lang="en-US" dirty="0"/>
              <a:t>=O(n</a:t>
            </a:r>
            <a:r>
              <a:rPr lang="en-US" baseline="30000" dirty="0"/>
              <a:t>2</a:t>
            </a:r>
            <a:r>
              <a:rPr lang="en-US" dirty="0"/>
              <a:t>), T(n)=2n</a:t>
            </a:r>
            <a:r>
              <a:rPr lang="en-US" baseline="30000" dirty="0"/>
              <a:t>2</a:t>
            </a:r>
            <a:r>
              <a:rPr lang="en-US" dirty="0"/>
              <a:t>=O(n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T(n)=3log</a:t>
            </a:r>
            <a:r>
              <a:rPr lang="en-US" baseline="-25000" dirty="0"/>
              <a:t>2</a:t>
            </a:r>
            <a:r>
              <a:rPr lang="en-US" dirty="0"/>
              <a:t>n=O(log</a:t>
            </a:r>
            <a:r>
              <a:rPr lang="en-US" baseline="-25000" dirty="0"/>
              <a:t>2</a:t>
            </a:r>
            <a:r>
              <a:rPr lang="en-US" dirty="0"/>
              <a:t>n), T(n)=3log</a:t>
            </a:r>
            <a:r>
              <a:rPr lang="en-US" baseline="-25000" dirty="0"/>
              <a:t>2</a:t>
            </a:r>
            <a:r>
              <a:rPr lang="en-US" dirty="0"/>
              <a:t>n=O(n)</a:t>
            </a:r>
          </a:p>
          <a:p>
            <a:pPr lvl="1"/>
            <a:r>
              <a:rPr lang="en-US" dirty="0"/>
              <a:t>T(n)=n+5log</a:t>
            </a:r>
            <a:r>
              <a:rPr lang="en-US" baseline="-25000" dirty="0"/>
              <a:t>2</a:t>
            </a:r>
            <a:r>
              <a:rPr lang="en-US" dirty="0"/>
              <a:t>n=O(n)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6760" y="293400"/>
              <a:ext cx="7821360" cy="3317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80" y="285120"/>
                <a:ext cx="7837200" cy="333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633"/>
            <a:ext cx="8229600" cy="5253133"/>
          </a:xfrm>
        </p:spPr>
        <p:txBody>
          <a:bodyPr/>
          <a:lstStyle/>
          <a:p>
            <a:r>
              <a:rPr lang="en-US" sz="1800" dirty="0"/>
              <a:t>Consider the following groups of functions:</a:t>
            </a:r>
          </a:p>
          <a:p>
            <a:pPr lvl="1"/>
            <a:r>
              <a:rPr lang="en-US" sz="1800" dirty="0"/>
              <a:t>A: f(n)=n, f(n)=2n, f(n)=3n</a:t>
            </a:r>
          </a:p>
          <a:p>
            <a:pPr lvl="1"/>
            <a:r>
              <a:rPr lang="en-US" sz="1800" dirty="0"/>
              <a:t>B: f(n)=</a:t>
            </a:r>
            <a:r>
              <a:rPr lang="en-US" sz="1800" dirty="0">
                <a:latin typeface="Arial"/>
              </a:rPr>
              <a:t>n</a:t>
            </a:r>
            <a:r>
              <a:rPr lang="en-US" sz="1800" baseline="30000" dirty="0">
                <a:latin typeface="Arial"/>
              </a:rPr>
              <a:t>2</a:t>
            </a:r>
            <a:r>
              <a:rPr lang="en-US" sz="1800" dirty="0"/>
              <a:t>, f(n)=</a:t>
            </a:r>
            <a:r>
              <a:rPr lang="en-US" sz="1800" dirty="0">
                <a:latin typeface="Arial"/>
              </a:rPr>
              <a:t>2n</a:t>
            </a:r>
            <a:r>
              <a:rPr lang="en-US" sz="1800" baseline="30000" dirty="0">
                <a:latin typeface="Arial"/>
              </a:rPr>
              <a:t>2</a:t>
            </a:r>
            <a:r>
              <a:rPr lang="en-US" sz="1800" dirty="0"/>
              <a:t>, f(n)=</a:t>
            </a:r>
            <a:r>
              <a:rPr lang="en-US" sz="1800" dirty="0">
                <a:latin typeface="Arial"/>
              </a:rPr>
              <a:t>3n</a:t>
            </a:r>
            <a:r>
              <a:rPr lang="en-US" sz="1800" baseline="30000" dirty="0">
                <a:latin typeface="Arial"/>
              </a:rPr>
              <a:t>2</a:t>
            </a:r>
          </a:p>
          <a:p>
            <a:r>
              <a:rPr lang="en-US" sz="1800" dirty="0">
                <a:latin typeface="Arial"/>
              </a:rPr>
              <a:t>A:				       B:</a:t>
            </a:r>
          </a:p>
          <a:p>
            <a:pPr>
              <a:buNone/>
            </a:pPr>
            <a:endParaRPr lang="en-US" sz="1800" dirty="0">
              <a:latin typeface="Arial"/>
            </a:endParaRPr>
          </a:p>
          <a:p>
            <a:pPr>
              <a:buNone/>
            </a:pPr>
            <a:endParaRPr lang="en-US" sz="1800" dirty="0">
              <a:latin typeface="Arial"/>
            </a:endParaRPr>
          </a:p>
          <a:p>
            <a:pPr>
              <a:buNone/>
            </a:pPr>
            <a:endParaRPr lang="en-US" sz="1800" dirty="0">
              <a:latin typeface="Arial"/>
            </a:endParaRPr>
          </a:p>
          <a:p>
            <a:pPr>
              <a:buNone/>
            </a:pPr>
            <a:endParaRPr lang="en-US" sz="1800" dirty="0">
              <a:latin typeface="Arial"/>
            </a:endParaRPr>
          </a:p>
          <a:p>
            <a:pPr>
              <a:buNone/>
            </a:pPr>
            <a:endParaRPr lang="en-US" sz="1800" dirty="0">
              <a:latin typeface="Arial"/>
            </a:endParaRPr>
          </a:p>
          <a:p>
            <a:pPr>
              <a:buNone/>
            </a:pPr>
            <a:endParaRPr lang="en-US" sz="1800" dirty="0">
              <a:latin typeface="Arial"/>
            </a:endParaRPr>
          </a:p>
          <a:p>
            <a:pPr>
              <a:buNone/>
            </a:pPr>
            <a:endParaRPr lang="en-US" sz="1800" dirty="0">
              <a:latin typeface="Arial"/>
            </a:endParaRPr>
          </a:p>
          <a:p>
            <a:r>
              <a:rPr lang="en-US" sz="1800" dirty="0">
                <a:latin typeface="Arial"/>
              </a:rPr>
              <a:t>The curves in the same group have the same shape up to scaling.</a:t>
            </a:r>
          </a:p>
          <a:p>
            <a:r>
              <a:rPr lang="en-US" sz="1800" dirty="0">
                <a:latin typeface="Arial"/>
              </a:rPr>
              <a:t>The curves in group A and the curves in group B are </a:t>
            </a:r>
            <a:r>
              <a:rPr lang="en-US" sz="1800">
                <a:latin typeface="Arial"/>
              </a:rPr>
              <a:t>quite different.</a:t>
            </a:r>
            <a:endParaRPr lang="en-US" sz="1800" dirty="0">
              <a:latin typeface="Arial"/>
            </a:endParaRPr>
          </a:p>
          <a:p>
            <a:endParaRPr lang="en-US" sz="1800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301" y="2727843"/>
            <a:ext cx="3051887" cy="17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987" y="2583317"/>
            <a:ext cx="31337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58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Consider the following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It’s easy to see that when x gets large they are almost the same. But when x is small, they differ a lot.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444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223" y="3358686"/>
            <a:ext cx="4768915" cy="28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45400" y="4133880"/>
              <a:ext cx="2488320" cy="1237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8560" y="4126320"/>
                <a:ext cx="2501640" cy="12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2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225"/>
          </a:xfrm>
        </p:spPr>
        <p:txBody>
          <a:bodyPr/>
          <a:lstStyle/>
          <a:p>
            <a:r>
              <a:rPr lang="en-US" dirty="0"/>
              <a:t>Define functions from </a:t>
            </a:r>
            <a:r>
              <a:rPr lang="en-US" altLang="zh-CN" dirty="0"/>
              <a:t>Z</a:t>
            </a:r>
            <a:r>
              <a:rPr lang="en-US" altLang="zh-CN" baseline="30000" dirty="0"/>
              <a:t>+</a:t>
            </a:r>
            <a:r>
              <a:rPr lang="en-US" altLang="zh-CN" dirty="0">
                <a:sym typeface="Symbol" pitchFamily="18" charset="2"/>
              </a:rPr>
              <a:t> </a:t>
            </a:r>
            <a:r>
              <a:rPr lang="en-US" altLang="zh-TW" dirty="0">
                <a:sym typeface="Symbol" pitchFamily="18" charset="2"/>
              </a:rPr>
              <a:t>to R</a:t>
            </a:r>
            <a:r>
              <a:rPr lang="en-US" altLang="zh-TW" baseline="30000" dirty="0">
                <a:sym typeface="Symbol" pitchFamily="18" charset="2"/>
              </a:rPr>
              <a:t>+</a:t>
            </a:r>
            <a:r>
              <a:rPr lang="en-US" dirty="0"/>
              <a:t> such that</a:t>
            </a:r>
          </a:p>
          <a:p>
            <a:pPr lvl="1"/>
            <a:r>
              <a:rPr lang="en-US" dirty="0"/>
              <a:t>f(n)  = 10n</a:t>
            </a:r>
          </a:p>
          <a:p>
            <a:pPr lvl="1"/>
            <a:r>
              <a:rPr lang="en-US" dirty="0"/>
              <a:t>g(n) = 2log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endParaRPr lang="en-US" baseline="-25000" dirty="0"/>
          </a:p>
          <a:p>
            <a:pPr lvl="1"/>
            <a:r>
              <a:rPr lang="en-US" dirty="0"/>
              <a:t>h(n) = 2n</a:t>
            </a:r>
            <a:r>
              <a:rPr lang="en-US" baseline="30000" dirty="0"/>
              <a:t>3 </a:t>
            </a:r>
            <a:r>
              <a:rPr lang="en-US" altLang="zh-CN" dirty="0"/>
              <a:t>- n + </a:t>
            </a:r>
            <a:r>
              <a:rPr lang="en-US" dirty="0"/>
              <a:t>5log</a:t>
            </a:r>
            <a:r>
              <a:rPr lang="en-US" baseline="-25000" dirty="0"/>
              <a:t>2</a:t>
            </a:r>
            <a:r>
              <a:rPr lang="en-US" dirty="0"/>
              <a:t>n</a:t>
            </a:r>
          </a:p>
          <a:p>
            <a:r>
              <a:rPr lang="en-US" altLang="zh-CN" dirty="0"/>
              <a:t>Then we have:</a:t>
            </a:r>
          </a:p>
          <a:p>
            <a:pPr lvl="1"/>
            <a:r>
              <a:rPr lang="en-US" dirty="0"/>
              <a:t>f(n)=O(n)</a:t>
            </a:r>
            <a:endParaRPr lang="en-US" altLang="zh-CN" dirty="0"/>
          </a:p>
          <a:p>
            <a:pPr lvl="1"/>
            <a:r>
              <a:rPr lang="en-US" dirty="0"/>
              <a:t>g(n)=O(log</a:t>
            </a:r>
            <a:r>
              <a:rPr lang="en-US" baseline="-25000" dirty="0"/>
              <a:t>2</a:t>
            </a:r>
            <a:r>
              <a:rPr lang="en-US" dirty="0"/>
              <a:t>n)</a:t>
            </a:r>
            <a:endParaRPr lang="en-US" altLang="zh-CN" dirty="0"/>
          </a:p>
          <a:p>
            <a:pPr lvl="1"/>
            <a:r>
              <a:rPr lang="en-US" dirty="0"/>
              <a:t>h(n)=O(n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f(n)=O(n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g(n)=O(n)</a:t>
            </a:r>
          </a:p>
          <a:p>
            <a:pPr lvl="1"/>
            <a:r>
              <a:rPr lang="en-US" dirty="0"/>
              <a:t>h(n)=</a:t>
            </a:r>
            <a:r>
              <a:rPr lang="en-US"/>
              <a:t>O(n</a:t>
            </a:r>
            <a:r>
              <a:rPr lang="en-US" baseline="30000"/>
              <a:t>4</a:t>
            </a:r>
            <a:r>
              <a:rPr lang="en-US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3920" y="2100240"/>
              <a:ext cx="8085960" cy="4008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920" y="2090880"/>
                <a:ext cx="8105760" cy="40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5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CZHAO@PGAEKPTMCPW0Y5HA" val="4756"/>
  <p:tag name="DEFAULTDISPLAYSOURCE" val="\documentclass{article}&#10;\begin{document}&#10;&#10;\end{document}&#10;"/>
  <p:tag name="EMBEDFONTS" val="1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6532</TotalTime>
  <Words>1687</Words>
  <Application>Microsoft Office PowerPoint</Application>
  <PresentationFormat>On-screen Show 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新細明體</vt:lpstr>
      <vt:lpstr>Symbol</vt:lpstr>
      <vt:lpstr>Cambria Math</vt:lpstr>
      <vt:lpstr>cmmi10</vt:lpstr>
      <vt:lpstr>Times New Roman</vt:lpstr>
      <vt:lpstr>Arial</vt:lpstr>
      <vt:lpstr>Wingdings</vt:lpstr>
      <vt:lpstr>template</vt:lpstr>
      <vt:lpstr>Big-O Notation,  Sets and Relations</vt:lpstr>
      <vt:lpstr>Big O Notation</vt:lpstr>
      <vt:lpstr>Big O Notation: How fast is a function growing</vt:lpstr>
      <vt:lpstr>PowerPoint Presentation</vt:lpstr>
      <vt:lpstr>Complexity [O1]</vt:lpstr>
      <vt:lpstr>Example</vt:lpstr>
      <vt:lpstr>The meaning of c</vt:lpstr>
      <vt:lpstr>The meaning of N</vt:lpstr>
      <vt:lpstr>More Examples</vt:lpstr>
      <vt:lpstr>Complexity</vt:lpstr>
      <vt:lpstr>Examples on  and £</vt:lpstr>
      <vt:lpstr>Sets and Relations</vt:lpstr>
      <vt:lpstr>Sets – Definition &amp; Notation [O1]</vt:lpstr>
      <vt:lpstr>Elements of a Set</vt:lpstr>
      <vt:lpstr>The Empty Set &amp; The Universal Set</vt:lpstr>
      <vt:lpstr>Finite and Infinite Sets</vt:lpstr>
      <vt:lpstr>Examples of Infinite Sets</vt:lpstr>
      <vt:lpstr>Russell’s Paradox</vt:lpstr>
      <vt:lpstr>Subsets</vt:lpstr>
      <vt:lpstr>Equal Sets</vt:lpstr>
      <vt:lpstr>The Power Set</vt:lpstr>
      <vt:lpstr>P(S)= 2S</vt:lpstr>
      <vt:lpstr>Set Operations</vt:lpstr>
      <vt:lpstr>Set Identities</vt:lpstr>
      <vt:lpstr>Relations</vt:lpstr>
      <vt:lpstr>Notation</vt:lpstr>
      <vt:lpstr>Properties of Relations – Reflexive</vt:lpstr>
      <vt:lpstr>Properties of Relations – Symmetric</vt:lpstr>
      <vt:lpstr>Properties of Relations – Transitive</vt:lpstr>
      <vt:lpstr>Examples</vt:lpstr>
      <vt:lpstr>Equivalence Relations</vt:lpstr>
      <vt:lpstr>Equivalence Classes</vt:lpstr>
      <vt:lpstr>Next Lecture: Countability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CSIS1118 Foundations of Computer Science</dc:title>
  <dc:creator>Hubert Chan</dc:creator>
  <cp:lastModifiedBy>Hubert Chan</cp:lastModifiedBy>
  <cp:revision>684</cp:revision>
  <dcterms:created xsi:type="dcterms:W3CDTF">2003-08-29T13:25:09Z</dcterms:created>
  <dcterms:modified xsi:type="dcterms:W3CDTF">2016-09-23T03:06:59Z</dcterms:modified>
</cp:coreProperties>
</file>